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259" r:id="rId4"/>
    <p:sldId id="260" r:id="rId5"/>
    <p:sldId id="261" r:id="rId6"/>
    <p:sldId id="262" r:id="rId7"/>
    <p:sldId id="282" r:id="rId8"/>
    <p:sldId id="283" r:id="rId9"/>
    <p:sldId id="284" r:id="rId10"/>
    <p:sldId id="285" r:id="rId11"/>
    <p:sldId id="286" r:id="rId12"/>
    <p:sldId id="263" r:id="rId13"/>
    <p:sldId id="281" r:id="rId14"/>
    <p:sldId id="264" r:id="rId15"/>
    <p:sldId id="265" r:id="rId16"/>
    <p:sldId id="274" r:id="rId17"/>
    <p:sldId id="277" r:id="rId18"/>
    <p:sldId id="278" r:id="rId19"/>
    <p:sldId id="275" r:id="rId20"/>
    <p:sldId id="276" r:id="rId21"/>
    <p:sldId id="266" r:id="rId22"/>
    <p:sldId id="279" r:id="rId23"/>
    <p:sldId id="287" r:id="rId24"/>
    <p:sldId id="267" r:id="rId25"/>
    <p:sldId id="268" r:id="rId26"/>
    <p:sldId id="288" r:id="rId27"/>
    <p:sldId id="290" r:id="rId28"/>
    <p:sldId id="289" r:id="rId29"/>
    <p:sldId id="269" r:id="rId30"/>
    <p:sldId id="270" r:id="rId31"/>
    <p:sldId id="271" r:id="rId32"/>
    <p:sldId id="272" r:id="rId33"/>
    <p:sldId id="273"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B9D4D1-01C4-4A50-8DA7-D292598CE197}" v="169" dt="2023-08-03T03:59:20.8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p:cViewPr varScale="1">
        <p:scale>
          <a:sx n="59" d="100"/>
          <a:sy n="59"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sai" userId="002279d1057bb3c6" providerId="LiveId" clId="{CCB9D4D1-01C4-4A50-8DA7-D292598CE197}"/>
    <pc:docChg chg="undo redo custSel addSld delSld modSld sldOrd">
      <pc:chgData name="bharath sai" userId="002279d1057bb3c6" providerId="LiveId" clId="{CCB9D4D1-01C4-4A50-8DA7-D292598CE197}" dt="2023-08-03T06:46:20.175" v="6717" actId="14100"/>
      <pc:docMkLst>
        <pc:docMk/>
      </pc:docMkLst>
      <pc:sldChg chg="modSp mod">
        <pc:chgData name="bharath sai" userId="002279d1057bb3c6" providerId="LiveId" clId="{CCB9D4D1-01C4-4A50-8DA7-D292598CE197}" dt="2023-07-28T04:43:17.380" v="1419" actId="14100"/>
        <pc:sldMkLst>
          <pc:docMk/>
          <pc:sldMk cId="0" sldId="256"/>
        </pc:sldMkLst>
        <pc:spChg chg="mod">
          <ac:chgData name="bharath sai" userId="002279d1057bb3c6" providerId="LiveId" clId="{CCB9D4D1-01C4-4A50-8DA7-D292598CE197}" dt="2023-07-28T04:43:17.380" v="1419" actId="14100"/>
          <ac:spMkLst>
            <pc:docMk/>
            <pc:sldMk cId="0" sldId="256"/>
            <ac:spMk id="2" creationId="{00000000-0000-0000-0000-000000000000}"/>
          </ac:spMkLst>
        </pc:spChg>
      </pc:sldChg>
      <pc:sldChg chg="del">
        <pc:chgData name="bharath sai" userId="002279d1057bb3c6" providerId="LiveId" clId="{CCB9D4D1-01C4-4A50-8DA7-D292598CE197}" dt="2023-07-27T04:59:08.413" v="1381" actId="2696"/>
        <pc:sldMkLst>
          <pc:docMk/>
          <pc:sldMk cId="0" sldId="257"/>
        </pc:sldMkLst>
      </pc:sldChg>
      <pc:sldChg chg="modSp mod">
        <pc:chgData name="bharath sai" userId="002279d1057bb3c6" providerId="LiveId" clId="{CCB9D4D1-01C4-4A50-8DA7-D292598CE197}" dt="2023-07-27T05:37:37.143" v="1385" actId="14100"/>
        <pc:sldMkLst>
          <pc:docMk/>
          <pc:sldMk cId="0" sldId="258"/>
        </pc:sldMkLst>
        <pc:spChg chg="mod">
          <ac:chgData name="bharath sai" userId="002279d1057bb3c6" providerId="LiveId" clId="{CCB9D4D1-01C4-4A50-8DA7-D292598CE197}" dt="2023-07-26T18:15:04.131" v="58" actId="1076"/>
          <ac:spMkLst>
            <pc:docMk/>
            <pc:sldMk cId="0" sldId="258"/>
            <ac:spMk id="3" creationId="{00000000-0000-0000-0000-000000000000}"/>
          </ac:spMkLst>
        </pc:spChg>
        <pc:spChg chg="mod">
          <ac:chgData name="bharath sai" userId="002279d1057bb3c6" providerId="LiveId" clId="{CCB9D4D1-01C4-4A50-8DA7-D292598CE197}" dt="2023-07-26T18:15:13.116" v="59" actId="1076"/>
          <ac:spMkLst>
            <pc:docMk/>
            <pc:sldMk cId="0" sldId="258"/>
            <ac:spMk id="6" creationId="{C3E932E6-D637-2B00-7702-4BE7B66C5FB4}"/>
          </ac:spMkLst>
        </pc:spChg>
        <pc:picChg chg="mod">
          <ac:chgData name="bharath sai" userId="002279d1057bb3c6" providerId="LiveId" clId="{CCB9D4D1-01C4-4A50-8DA7-D292598CE197}" dt="2023-07-27T05:37:37.143" v="1385" actId="14100"/>
          <ac:picMkLst>
            <pc:docMk/>
            <pc:sldMk cId="0" sldId="258"/>
            <ac:picMk id="10" creationId="{611360BD-64BA-4A0B-6154-DC5241616FCF}"/>
          </ac:picMkLst>
        </pc:picChg>
      </pc:sldChg>
      <pc:sldChg chg="addSp delSp modSp add del mod">
        <pc:chgData name="bharath sai" userId="002279d1057bb3c6" providerId="LiveId" clId="{CCB9D4D1-01C4-4A50-8DA7-D292598CE197}" dt="2023-07-27T05:56:27.297" v="1412" actId="255"/>
        <pc:sldMkLst>
          <pc:docMk/>
          <pc:sldMk cId="0" sldId="259"/>
        </pc:sldMkLst>
        <pc:spChg chg="mod">
          <ac:chgData name="bharath sai" userId="002279d1057bb3c6" providerId="LiveId" clId="{CCB9D4D1-01C4-4A50-8DA7-D292598CE197}" dt="2023-07-26T18:43:55.842" v="117" actId="20577"/>
          <ac:spMkLst>
            <pc:docMk/>
            <pc:sldMk cId="0" sldId="259"/>
            <ac:spMk id="2" creationId="{00000000-0000-0000-0000-000000000000}"/>
          </ac:spMkLst>
        </pc:spChg>
        <pc:spChg chg="del mod">
          <ac:chgData name="bharath sai" userId="002279d1057bb3c6" providerId="LiveId" clId="{CCB9D4D1-01C4-4A50-8DA7-D292598CE197}" dt="2023-07-26T18:23:00.498" v="64"/>
          <ac:spMkLst>
            <pc:docMk/>
            <pc:sldMk cId="0" sldId="259"/>
            <ac:spMk id="3" creationId="{00000000-0000-0000-0000-000000000000}"/>
          </ac:spMkLst>
        </pc:spChg>
        <pc:spChg chg="add del mod">
          <ac:chgData name="bharath sai" userId="002279d1057bb3c6" providerId="LiveId" clId="{CCB9D4D1-01C4-4A50-8DA7-D292598CE197}" dt="2023-07-26T19:00:46.154" v="301" actId="20577"/>
          <ac:spMkLst>
            <pc:docMk/>
            <pc:sldMk cId="0" sldId="259"/>
            <ac:spMk id="4" creationId="{00000000-0000-0000-0000-000000000000}"/>
          </ac:spMkLst>
        </pc:spChg>
        <pc:spChg chg="add mod">
          <ac:chgData name="bharath sai" userId="002279d1057bb3c6" providerId="LiveId" clId="{CCB9D4D1-01C4-4A50-8DA7-D292598CE197}" dt="2023-07-27T05:56:27.297" v="1412" actId="255"/>
          <ac:spMkLst>
            <pc:docMk/>
            <pc:sldMk cId="0" sldId="259"/>
            <ac:spMk id="9" creationId="{4F823036-DFC3-6DFB-25FC-7A92ACEFF4C6}"/>
          </ac:spMkLst>
        </pc:spChg>
        <pc:spChg chg="add mod">
          <ac:chgData name="bharath sai" userId="002279d1057bb3c6" providerId="LiveId" clId="{CCB9D4D1-01C4-4A50-8DA7-D292598CE197}" dt="2023-07-27T05:24:25.991" v="1383" actId="20577"/>
          <ac:spMkLst>
            <pc:docMk/>
            <pc:sldMk cId="0" sldId="259"/>
            <ac:spMk id="11" creationId="{4AB69F67-760D-D49F-EED6-8DAA11705A37}"/>
          </ac:spMkLst>
        </pc:spChg>
        <pc:picChg chg="add mod">
          <ac:chgData name="bharath sai" userId="002279d1057bb3c6" providerId="LiveId" clId="{CCB9D4D1-01C4-4A50-8DA7-D292598CE197}" dt="2023-07-26T18:58:16.344" v="257" actId="14100"/>
          <ac:picMkLst>
            <pc:docMk/>
            <pc:sldMk cId="0" sldId="259"/>
            <ac:picMk id="5" creationId="{F10A8D32-0CE5-3DB1-311C-B1B17454E7FF}"/>
          </ac:picMkLst>
        </pc:picChg>
        <pc:picChg chg="add mod">
          <ac:chgData name="bharath sai" userId="002279d1057bb3c6" providerId="LiveId" clId="{CCB9D4D1-01C4-4A50-8DA7-D292598CE197}" dt="2023-07-26T18:59:30.555" v="265" actId="14100"/>
          <ac:picMkLst>
            <pc:docMk/>
            <pc:sldMk cId="0" sldId="259"/>
            <ac:picMk id="7" creationId="{DB97789B-2098-0D69-3340-E78989967E3E}"/>
          </ac:picMkLst>
        </pc:picChg>
      </pc:sldChg>
      <pc:sldChg chg="modSp mod">
        <pc:chgData name="bharath sai" userId="002279d1057bb3c6" providerId="LiveId" clId="{CCB9D4D1-01C4-4A50-8DA7-D292598CE197}" dt="2023-08-02T03:27:28.489" v="6309" actId="207"/>
        <pc:sldMkLst>
          <pc:docMk/>
          <pc:sldMk cId="0" sldId="260"/>
        </pc:sldMkLst>
        <pc:spChg chg="mod">
          <ac:chgData name="bharath sai" userId="002279d1057bb3c6" providerId="LiveId" clId="{CCB9D4D1-01C4-4A50-8DA7-D292598CE197}" dt="2023-07-26T19:05:36.775" v="337" actId="1076"/>
          <ac:spMkLst>
            <pc:docMk/>
            <pc:sldMk cId="0" sldId="260"/>
            <ac:spMk id="2" creationId="{00000000-0000-0000-0000-000000000000}"/>
          </ac:spMkLst>
        </pc:spChg>
        <pc:spChg chg="mod">
          <ac:chgData name="bharath sai" userId="002279d1057bb3c6" providerId="LiveId" clId="{CCB9D4D1-01C4-4A50-8DA7-D292598CE197}" dt="2023-08-02T03:27:28.489" v="6309" actId="207"/>
          <ac:spMkLst>
            <pc:docMk/>
            <pc:sldMk cId="0" sldId="260"/>
            <ac:spMk id="3" creationId="{00000000-0000-0000-0000-000000000000}"/>
          </ac:spMkLst>
        </pc:spChg>
        <pc:spChg chg="mod">
          <ac:chgData name="bharath sai" userId="002279d1057bb3c6" providerId="LiveId" clId="{CCB9D4D1-01C4-4A50-8DA7-D292598CE197}" dt="2023-08-02T03:25:31.053" v="6293" actId="207"/>
          <ac:spMkLst>
            <pc:docMk/>
            <pc:sldMk cId="0" sldId="260"/>
            <ac:spMk id="4" creationId="{00000000-0000-0000-0000-000000000000}"/>
          </ac:spMkLst>
        </pc:spChg>
        <pc:spChg chg="mod">
          <ac:chgData name="bharath sai" userId="002279d1057bb3c6" providerId="LiveId" clId="{CCB9D4D1-01C4-4A50-8DA7-D292598CE197}" dt="2023-07-26T19:49:37.542" v="707" actId="20577"/>
          <ac:spMkLst>
            <pc:docMk/>
            <pc:sldMk cId="0" sldId="260"/>
            <ac:spMk id="5" creationId="{00000000-0000-0000-0000-000000000000}"/>
          </ac:spMkLst>
        </pc:spChg>
      </pc:sldChg>
      <pc:sldChg chg="addSp delSp modSp add del mod ord">
        <pc:chgData name="bharath sai" userId="002279d1057bb3c6" providerId="LiveId" clId="{CCB9D4D1-01C4-4A50-8DA7-D292598CE197}" dt="2023-07-30T19:07:29.756" v="4558" actId="20578"/>
        <pc:sldMkLst>
          <pc:docMk/>
          <pc:sldMk cId="0" sldId="261"/>
        </pc:sldMkLst>
        <pc:spChg chg="mod">
          <ac:chgData name="bharath sai" userId="002279d1057bb3c6" providerId="LiveId" clId="{CCB9D4D1-01C4-4A50-8DA7-D292598CE197}" dt="2023-07-26T20:38:55.899" v="1332" actId="14100"/>
          <ac:spMkLst>
            <pc:docMk/>
            <pc:sldMk cId="0" sldId="261"/>
            <ac:spMk id="2" creationId="{00000000-0000-0000-0000-000000000000}"/>
          </ac:spMkLst>
        </pc:spChg>
        <pc:spChg chg="mod">
          <ac:chgData name="bharath sai" userId="002279d1057bb3c6" providerId="LiveId" clId="{CCB9D4D1-01C4-4A50-8DA7-D292598CE197}" dt="2023-07-26T20:43:01.185" v="1350"/>
          <ac:spMkLst>
            <pc:docMk/>
            <pc:sldMk cId="0" sldId="261"/>
            <ac:spMk id="3" creationId="{00000000-0000-0000-0000-000000000000}"/>
          </ac:spMkLst>
        </pc:spChg>
        <pc:spChg chg="add mod">
          <ac:chgData name="bharath sai" userId="002279d1057bb3c6" providerId="LiveId" clId="{CCB9D4D1-01C4-4A50-8DA7-D292598CE197}" dt="2023-07-26T20:44:33.957" v="1359" actId="21"/>
          <ac:spMkLst>
            <pc:docMk/>
            <pc:sldMk cId="0" sldId="261"/>
            <ac:spMk id="7" creationId="{3E21CFB3-894A-6029-870E-02A56F752A85}"/>
          </ac:spMkLst>
        </pc:spChg>
        <pc:spChg chg="add mod">
          <ac:chgData name="bharath sai" userId="002279d1057bb3c6" providerId="LiveId" clId="{CCB9D4D1-01C4-4A50-8DA7-D292598CE197}" dt="2023-07-27T02:25:41.561" v="1380" actId="20577"/>
          <ac:spMkLst>
            <pc:docMk/>
            <pc:sldMk cId="0" sldId="261"/>
            <ac:spMk id="9" creationId="{74231802-3084-6DFD-68E5-300F00473505}"/>
          </ac:spMkLst>
        </pc:spChg>
        <pc:spChg chg="add del">
          <ac:chgData name="bharath sai" userId="002279d1057bb3c6" providerId="LiveId" clId="{CCB9D4D1-01C4-4A50-8DA7-D292598CE197}" dt="2023-07-26T20:44:00.384" v="1356" actId="22"/>
          <ac:spMkLst>
            <pc:docMk/>
            <pc:sldMk cId="0" sldId="261"/>
            <ac:spMk id="11" creationId="{A4D2C555-76B3-8627-EAB0-465E0009C91E}"/>
          </ac:spMkLst>
        </pc:spChg>
        <pc:spChg chg="add mod">
          <ac:chgData name="bharath sai" userId="002279d1057bb3c6" providerId="LiveId" clId="{CCB9D4D1-01C4-4A50-8DA7-D292598CE197}" dt="2023-07-26T20:45:32.223" v="1379" actId="1076"/>
          <ac:spMkLst>
            <pc:docMk/>
            <pc:sldMk cId="0" sldId="261"/>
            <ac:spMk id="13" creationId="{44A9F06F-2540-9174-601D-577660FD8BB5}"/>
          </ac:spMkLst>
        </pc:spChg>
        <pc:picChg chg="add mod">
          <ac:chgData name="bharath sai" userId="002279d1057bb3c6" providerId="LiveId" clId="{CCB9D4D1-01C4-4A50-8DA7-D292598CE197}" dt="2023-07-26T20:39:26.080" v="1336" actId="14100"/>
          <ac:picMkLst>
            <pc:docMk/>
            <pc:sldMk cId="0" sldId="261"/>
            <ac:picMk id="5" creationId="{9D5C5BA6-3D4D-D89F-39C0-78DDA3275F0D}"/>
          </ac:picMkLst>
        </pc:picChg>
      </pc:sldChg>
      <pc:sldChg chg="modSp mod ord">
        <pc:chgData name="bharath sai" userId="002279d1057bb3c6" providerId="LiveId" clId="{CCB9D4D1-01C4-4A50-8DA7-D292598CE197}" dt="2023-08-01T09:10:43.189" v="5852"/>
        <pc:sldMkLst>
          <pc:docMk/>
          <pc:sldMk cId="0" sldId="262"/>
        </pc:sldMkLst>
        <pc:spChg chg="mod">
          <ac:chgData name="bharath sai" userId="002279d1057bb3c6" providerId="LiveId" clId="{CCB9D4D1-01C4-4A50-8DA7-D292598CE197}" dt="2023-07-27T14:12:03.686" v="1418" actId="1037"/>
          <ac:spMkLst>
            <pc:docMk/>
            <pc:sldMk cId="0" sldId="262"/>
            <ac:spMk id="2" creationId="{00000000-0000-0000-0000-000000000000}"/>
          </ac:spMkLst>
        </pc:spChg>
        <pc:spChg chg="mod">
          <ac:chgData name="bharath sai" userId="002279d1057bb3c6" providerId="LiveId" clId="{CCB9D4D1-01C4-4A50-8DA7-D292598CE197}" dt="2023-07-31T07:01:40.272" v="5308" actId="15"/>
          <ac:spMkLst>
            <pc:docMk/>
            <pc:sldMk cId="0" sldId="262"/>
            <ac:spMk id="3" creationId="{00000000-0000-0000-0000-000000000000}"/>
          </ac:spMkLst>
        </pc:spChg>
      </pc:sldChg>
      <pc:sldChg chg="addSp delSp modSp mod">
        <pc:chgData name="bharath sai" userId="002279d1057bb3c6" providerId="LiveId" clId="{CCB9D4D1-01C4-4A50-8DA7-D292598CE197}" dt="2023-07-30T19:25:57.346" v="5032" actId="255"/>
        <pc:sldMkLst>
          <pc:docMk/>
          <pc:sldMk cId="0" sldId="263"/>
        </pc:sldMkLst>
        <pc:spChg chg="mod">
          <ac:chgData name="bharath sai" userId="002279d1057bb3c6" providerId="LiveId" clId="{CCB9D4D1-01C4-4A50-8DA7-D292598CE197}" dt="2023-07-30T19:25:55.723" v="5026" actId="14100"/>
          <ac:spMkLst>
            <pc:docMk/>
            <pc:sldMk cId="0" sldId="263"/>
            <ac:spMk id="2" creationId="{00000000-0000-0000-0000-000000000000}"/>
          </ac:spMkLst>
        </pc:spChg>
        <pc:spChg chg="add del">
          <ac:chgData name="bharath sai" userId="002279d1057bb3c6" providerId="LiveId" clId="{CCB9D4D1-01C4-4A50-8DA7-D292598CE197}" dt="2023-07-30T19:25:54.620" v="5022" actId="478"/>
          <ac:spMkLst>
            <pc:docMk/>
            <pc:sldMk cId="0" sldId="263"/>
            <ac:spMk id="3" creationId="{00000000-0000-0000-0000-000000000000}"/>
          </ac:spMkLst>
        </pc:spChg>
        <pc:spChg chg="mod">
          <ac:chgData name="bharath sai" userId="002279d1057bb3c6" providerId="LiveId" clId="{CCB9D4D1-01C4-4A50-8DA7-D292598CE197}" dt="2023-07-30T19:25:57.346" v="5032" actId="255"/>
          <ac:spMkLst>
            <pc:docMk/>
            <pc:sldMk cId="0" sldId="263"/>
            <ac:spMk id="4" creationId="{00000000-0000-0000-0000-000000000000}"/>
          </ac:spMkLst>
        </pc:spChg>
        <pc:spChg chg="add del">
          <ac:chgData name="bharath sai" userId="002279d1057bb3c6" providerId="LiveId" clId="{CCB9D4D1-01C4-4A50-8DA7-D292598CE197}" dt="2023-07-29T09:15:32.168" v="2970"/>
          <ac:spMkLst>
            <pc:docMk/>
            <pc:sldMk cId="0" sldId="263"/>
            <ac:spMk id="5" creationId="{27C31C3F-F995-00D5-24B0-CA494724DE89}"/>
          </ac:spMkLst>
        </pc:spChg>
        <pc:picChg chg="add mod">
          <ac:chgData name="bharath sai" userId="002279d1057bb3c6" providerId="LiveId" clId="{CCB9D4D1-01C4-4A50-8DA7-D292598CE197}" dt="2023-07-30T19:25:54.432" v="5021" actId="1076"/>
          <ac:picMkLst>
            <pc:docMk/>
            <pc:sldMk cId="0" sldId="263"/>
            <ac:picMk id="6" creationId="{AA88A4BA-C187-3269-D46A-E907EBD23BD2}"/>
          </ac:picMkLst>
        </pc:picChg>
      </pc:sldChg>
      <pc:sldChg chg="addSp delSp modSp mod">
        <pc:chgData name="bharath sai" userId="002279d1057bb3c6" providerId="LiveId" clId="{CCB9D4D1-01C4-4A50-8DA7-D292598CE197}" dt="2023-08-03T06:21:17.832" v="6697" actId="1076"/>
        <pc:sldMkLst>
          <pc:docMk/>
          <pc:sldMk cId="0" sldId="264"/>
        </pc:sldMkLst>
        <pc:spChg chg="mod">
          <ac:chgData name="bharath sai" userId="002279d1057bb3c6" providerId="LiveId" clId="{CCB9D4D1-01C4-4A50-8DA7-D292598CE197}" dt="2023-08-03T06:21:17.832" v="6697" actId="1076"/>
          <ac:spMkLst>
            <pc:docMk/>
            <pc:sldMk cId="0" sldId="264"/>
            <ac:spMk id="2" creationId="{00000000-0000-0000-0000-000000000000}"/>
          </ac:spMkLst>
        </pc:spChg>
        <pc:spChg chg="mod">
          <ac:chgData name="bharath sai" userId="002279d1057bb3c6" providerId="LiveId" clId="{CCB9D4D1-01C4-4A50-8DA7-D292598CE197}" dt="2023-07-30T19:22:00.543" v="4825" actId="1076"/>
          <ac:spMkLst>
            <pc:docMk/>
            <pc:sldMk cId="0" sldId="264"/>
            <ac:spMk id="3" creationId="{00000000-0000-0000-0000-000000000000}"/>
          </ac:spMkLst>
        </pc:spChg>
        <pc:spChg chg="add del">
          <ac:chgData name="bharath sai" userId="002279d1057bb3c6" providerId="LiveId" clId="{CCB9D4D1-01C4-4A50-8DA7-D292598CE197}" dt="2023-07-30T19:14:50.413" v="4560" actId="22"/>
          <ac:spMkLst>
            <pc:docMk/>
            <pc:sldMk cId="0" sldId="264"/>
            <ac:spMk id="5" creationId="{4467F20C-0037-8E97-8B6F-86C5D70BC38B}"/>
          </ac:spMkLst>
        </pc:spChg>
        <pc:spChg chg="add del">
          <ac:chgData name="bharath sai" userId="002279d1057bb3c6" providerId="LiveId" clId="{CCB9D4D1-01C4-4A50-8DA7-D292598CE197}" dt="2023-07-30T18:43:39.311" v="4525" actId="22"/>
          <ac:spMkLst>
            <pc:docMk/>
            <pc:sldMk cId="0" sldId="264"/>
            <ac:spMk id="5" creationId="{B8A8BEB0-BE87-35A3-0597-091D1C65C3F9}"/>
          </ac:spMkLst>
        </pc:spChg>
        <pc:spChg chg="add mod">
          <ac:chgData name="bharath sai" userId="002279d1057bb3c6" providerId="LiveId" clId="{CCB9D4D1-01C4-4A50-8DA7-D292598CE197}" dt="2023-07-30T19:26:44.506" v="5034" actId="20577"/>
          <ac:spMkLst>
            <pc:docMk/>
            <pc:sldMk cId="0" sldId="264"/>
            <ac:spMk id="7" creationId="{2F902C31-1495-2D83-5D71-4ED2BF39D661}"/>
          </ac:spMkLst>
        </pc:spChg>
      </pc:sldChg>
      <pc:sldChg chg="modSp mod">
        <pc:chgData name="bharath sai" userId="002279d1057bb3c6" providerId="LiveId" clId="{CCB9D4D1-01C4-4A50-8DA7-D292598CE197}" dt="2023-08-03T04:06:19.162" v="6495" actId="1076"/>
        <pc:sldMkLst>
          <pc:docMk/>
          <pc:sldMk cId="0" sldId="265"/>
        </pc:sldMkLst>
        <pc:spChg chg="mod">
          <ac:chgData name="bharath sai" userId="002279d1057bb3c6" providerId="LiveId" clId="{CCB9D4D1-01C4-4A50-8DA7-D292598CE197}" dt="2023-08-03T04:06:19.162" v="6495" actId="1076"/>
          <ac:spMkLst>
            <pc:docMk/>
            <pc:sldMk cId="0" sldId="265"/>
            <ac:spMk id="2" creationId="{00000000-0000-0000-0000-000000000000}"/>
          </ac:spMkLst>
        </pc:spChg>
        <pc:spChg chg="mod">
          <ac:chgData name="bharath sai" userId="002279d1057bb3c6" providerId="LiveId" clId="{CCB9D4D1-01C4-4A50-8DA7-D292598CE197}" dt="2023-08-01T16:05:41.704" v="6287" actId="20577"/>
          <ac:spMkLst>
            <pc:docMk/>
            <pc:sldMk cId="0" sldId="265"/>
            <ac:spMk id="3" creationId="{00000000-0000-0000-0000-000000000000}"/>
          </ac:spMkLst>
        </pc:spChg>
      </pc:sldChg>
      <pc:sldChg chg="modSp">
        <pc:chgData name="bharath sai" userId="002279d1057bb3c6" providerId="LiveId" clId="{CCB9D4D1-01C4-4A50-8DA7-D292598CE197}" dt="2023-07-28T12:30:28.270" v="2357"/>
        <pc:sldMkLst>
          <pc:docMk/>
          <pc:sldMk cId="0" sldId="266"/>
        </pc:sldMkLst>
        <pc:spChg chg="mod">
          <ac:chgData name="bharath sai" userId="002279d1057bb3c6" providerId="LiveId" clId="{CCB9D4D1-01C4-4A50-8DA7-D292598CE197}" dt="2023-07-28T12:30:28.270" v="2357"/>
          <ac:spMkLst>
            <pc:docMk/>
            <pc:sldMk cId="0" sldId="266"/>
            <ac:spMk id="3" creationId="{00000000-0000-0000-0000-000000000000}"/>
          </ac:spMkLst>
        </pc:spChg>
      </pc:sldChg>
      <pc:sldChg chg="addSp modSp mod modAnim">
        <pc:chgData name="bharath sai" userId="002279d1057bb3c6" providerId="LiveId" clId="{CCB9D4D1-01C4-4A50-8DA7-D292598CE197}" dt="2023-08-03T06:18:32.666" v="6692" actId="1076"/>
        <pc:sldMkLst>
          <pc:docMk/>
          <pc:sldMk cId="0" sldId="267"/>
        </pc:sldMkLst>
        <pc:spChg chg="mod">
          <ac:chgData name="bharath sai" userId="002279d1057bb3c6" providerId="LiveId" clId="{CCB9D4D1-01C4-4A50-8DA7-D292598CE197}" dt="2023-08-01T09:12:56.432" v="5859" actId="1076"/>
          <ac:spMkLst>
            <pc:docMk/>
            <pc:sldMk cId="0" sldId="267"/>
            <ac:spMk id="2" creationId="{00000000-0000-0000-0000-000000000000}"/>
          </ac:spMkLst>
        </pc:spChg>
        <pc:spChg chg="mod">
          <ac:chgData name="bharath sai" userId="002279d1057bb3c6" providerId="LiveId" clId="{CCB9D4D1-01C4-4A50-8DA7-D292598CE197}" dt="2023-08-01T09:13:30.254" v="5867" actId="1076"/>
          <ac:spMkLst>
            <pc:docMk/>
            <pc:sldMk cId="0" sldId="267"/>
            <ac:spMk id="3" creationId="{00000000-0000-0000-0000-000000000000}"/>
          </ac:spMkLst>
        </pc:spChg>
        <pc:picChg chg="add mod">
          <ac:chgData name="bharath sai" userId="002279d1057bb3c6" providerId="LiveId" clId="{CCB9D4D1-01C4-4A50-8DA7-D292598CE197}" dt="2023-08-03T06:18:32.666" v="6692" actId="1076"/>
          <ac:picMkLst>
            <pc:docMk/>
            <pc:sldMk cId="0" sldId="267"/>
            <ac:picMk id="4" creationId="{56E69C21-E6BB-93E8-38A9-A5A0F10ED390}"/>
          </ac:picMkLst>
        </pc:picChg>
        <pc:picChg chg="add mod">
          <ac:chgData name="bharath sai" userId="002279d1057bb3c6" providerId="LiveId" clId="{CCB9D4D1-01C4-4A50-8DA7-D292598CE197}" dt="2023-07-30T16:16:36.749" v="3556"/>
          <ac:picMkLst>
            <pc:docMk/>
            <pc:sldMk cId="0" sldId="267"/>
            <ac:picMk id="4" creationId="{5FB50CEA-DCBB-E2A2-62BE-5941C5670335}"/>
          </ac:picMkLst>
        </pc:picChg>
      </pc:sldChg>
      <pc:sldChg chg="modSp">
        <pc:chgData name="bharath sai" userId="002279d1057bb3c6" providerId="LiveId" clId="{CCB9D4D1-01C4-4A50-8DA7-D292598CE197}" dt="2023-07-28T12:30:28.270" v="2357"/>
        <pc:sldMkLst>
          <pc:docMk/>
          <pc:sldMk cId="0" sldId="268"/>
        </pc:sldMkLst>
        <pc:spChg chg="mod">
          <ac:chgData name="bharath sai" userId="002279d1057bb3c6" providerId="LiveId" clId="{CCB9D4D1-01C4-4A50-8DA7-D292598CE197}" dt="2023-07-28T12:30:28.270" v="2357"/>
          <ac:spMkLst>
            <pc:docMk/>
            <pc:sldMk cId="0" sldId="268"/>
            <ac:spMk id="2" creationId="{00000000-0000-0000-0000-000000000000}"/>
          </ac:spMkLst>
        </pc:spChg>
      </pc:sldChg>
      <pc:sldChg chg="modSp">
        <pc:chgData name="bharath sai" userId="002279d1057bb3c6" providerId="LiveId" clId="{CCB9D4D1-01C4-4A50-8DA7-D292598CE197}" dt="2023-07-28T12:30:28.270" v="2357"/>
        <pc:sldMkLst>
          <pc:docMk/>
          <pc:sldMk cId="0" sldId="269"/>
        </pc:sldMkLst>
        <pc:spChg chg="mod">
          <ac:chgData name="bharath sai" userId="002279d1057bb3c6" providerId="LiveId" clId="{CCB9D4D1-01C4-4A50-8DA7-D292598CE197}" dt="2023-07-28T12:30:28.270" v="2357"/>
          <ac:spMkLst>
            <pc:docMk/>
            <pc:sldMk cId="0" sldId="269"/>
            <ac:spMk id="2" creationId="{00000000-0000-0000-0000-000000000000}"/>
          </ac:spMkLst>
        </pc:spChg>
      </pc:sldChg>
      <pc:sldChg chg="modSp">
        <pc:chgData name="bharath sai" userId="002279d1057bb3c6" providerId="LiveId" clId="{CCB9D4D1-01C4-4A50-8DA7-D292598CE197}" dt="2023-07-28T12:30:28.270" v="2357"/>
        <pc:sldMkLst>
          <pc:docMk/>
          <pc:sldMk cId="0" sldId="270"/>
        </pc:sldMkLst>
        <pc:spChg chg="mod">
          <ac:chgData name="bharath sai" userId="002279d1057bb3c6" providerId="LiveId" clId="{CCB9D4D1-01C4-4A50-8DA7-D292598CE197}" dt="2023-07-28T12:30:28.270" v="2357"/>
          <ac:spMkLst>
            <pc:docMk/>
            <pc:sldMk cId="0" sldId="270"/>
            <ac:spMk id="2" creationId="{00000000-0000-0000-0000-000000000000}"/>
          </ac:spMkLst>
        </pc:spChg>
      </pc:sldChg>
      <pc:sldChg chg="addSp modSp mod">
        <pc:chgData name="bharath sai" userId="002279d1057bb3c6" providerId="LiveId" clId="{CCB9D4D1-01C4-4A50-8DA7-D292598CE197}" dt="2023-08-03T06:45:58.473" v="6711" actId="1076"/>
        <pc:sldMkLst>
          <pc:docMk/>
          <pc:sldMk cId="0" sldId="271"/>
        </pc:sldMkLst>
        <pc:spChg chg="mod">
          <ac:chgData name="bharath sai" userId="002279d1057bb3c6" providerId="LiveId" clId="{CCB9D4D1-01C4-4A50-8DA7-D292598CE197}" dt="2023-07-31T10:18:36.335" v="5339" actId="1076"/>
          <ac:spMkLst>
            <pc:docMk/>
            <pc:sldMk cId="0" sldId="271"/>
            <ac:spMk id="2" creationId="{00000000-0000-0000-0000-000000000000}"/>
          </ac:spMkLst>
        </pc:spChg>
        <pc:picChg chg="add mod">
          <ac:chgData name="bharath sai" userId="002279d1057bb3c6" providerId="LiveId" clId="{CCB9D4D1-01C4-4A50-8DA7-D292598CE197}" dt="2023-08-03T06:45:58.473" v="6711" actId="1076"/>
          <ac:picMkLst>
            <pc:docMk/>
            <pc:sldMk cId="0" sldId="271"/>
            <ac:picMk id="4" creationId="{7583352B-13A0-409A-B92D-1707F46E8A50}"/>
          </ac:picMkLst>
        </pc:picChg>
      </pc:sldChg>
      <pc:sldChg chg="addSp modSp mod">
        <pc:chgData name="bharath sai" userId="002279d1057bb3c6" providerId="LiveId" clId="{CCB9D4D1-01C4-4A50-8DA7-D292598CE197}" dt="2023-08-03T06:46:20.175" v="6717" actId="14100"/>
        <pc:sldMkLst>
          <pc:docMk/>
          <pc:sldMk cId="0" sldId="272"/>
        </pc:sldMkLst>
        <pc:spChg chg="mod">
          <ac:chgData name="bharath sai" userId="002279d1057bb3c6" providerId="LiveId" clId="{CCB9D4D1-01C4-4A50-8DA7-D292598CE197}" dt="2023-07-31T13:56:20.176" v="5360" actId="14100"/>
          <ac:spMkLst>
            <pc:docMk/>
            <pc:sldMk cId="0" sldId="272"/>
            <ac:spMk id="2" creationId="{00000000-0000-0000-0000-000000000000}"/>
          </ac:spMkLst>
        </pc:spChg>
        <pc:picChg chg="add mod">
          <ac:chgData name="bharath sai" userId="002279d1057bb3c6" providerId="LiveId" clId="{CCB9D4D1-01C4-4A50-8DA7-D292598CE197}" dt="2023-08-03T06:46:20.175" v="6717" actId="14100"/>
          <ac:picMkLst>
            <pc:docMk/>
            <pc:sldMk cId="0" sldId="272"/>
            <ac:picMk id="4" creationId="{3812AF4A-8ADC-57D9-5A7A-B09C449CBDF6}"/>
          </ac:picMkLst>
        </pc:picChg>
      </pc:sldChg>
      <pc:sldChg chg="addSp delSp modSp mod">
        <pc:chgData name="bharath sai" userId="002279d1057bb3c6" providerId="LiveId" clId="{CCB9D4D1-01C4-4A50-8DA7-D292598CE197}" dt="2023-08-03T06:20:22.745" v="6695" actId="1076"/>
        <pc:sldMkLst>
          <pc:docMk/>
          <pc:sldMk cId="0" sldId="273"/>
        </pc:sldMkLst>
        <pc:spChg chg="mod">
          <ac:chgData name="bharath sai" userId="002279d1057bb3c6" providerId="LiveId" clId="{CCB9D4D1-01C4-4A50-8DA7-D292598CE197}" dt="2023-08-03T06:20:22.745" v="6695" actId="1076"/>
          <ac:spMkLst>
            <pc:docMk/>
            <pc:sldMk cId="0" sldId="273"/>
            <ac:spMk id="2" creationId="{00000000-0000-0000-0000-000000000000}"/>
          </ac:spMkLst>
        </pc:spChg>
        <pc:spChg chg="del mod">
          <ac:chgData name="bharath sai" userId="002279d1057bb3c6" providerId="LiveId" clId="{CCB9D4D1-01C4-4A50-8DA7-D292598CE197}" dt="2023-07-30T19:34:31.241" v="5094"/>
          <ac:spMkLst>
            <pc:docMk/>
            <pc:sldMk cId="0" sldId="273"/>
            <ac:spMk id="3" creationId="{00000000-0000-0000-0000-000000000000}"/>
          </ac:spMkLst>
        </pc:spChg>
        <pc:spChg chg="add del mod">
          <ac:chgData name="bharath sai" userId="002279d1057bb3c6" providerId="LiveId" clId="{CCB9D4D1-01C4-4A50-8DA7-D292598CE197}" dt="2023-07-30T19:31:28.958" v="5059" actId="22"/>
          <ac:spMkLst>
            <pc:docMk/>
            <pc:sldMk cId="0" sldId="273"/>
            <ac:spMk id="5" creationId="{B2EB29E0-7716-E53C-EDCE-43251245AF23}"/>
          </ac:spMkLst>
        </pc:spChg>
        <pc:spChg chg="add del mod">
          <ac:chgData name="bharath sai" userId="002279d1057bb3c6" providerId="LiveId" clId="{CCB9D4D1-01C4-4A50-8DA7-D292598CE197}" dt="2023-07-30T18:39:14.478" v="4487" actId="22"/>
          <ac:spMkLst>
            <pc:docMk/>
            <pc:sldMk cId="0" sldId="273"/>
            <ac:spMk id="5" creationId="{E22A8955-0FCA-F6A2-42ED-106E8D650D7E}"/>
          </ac:spMkLst>
        </pc:spChg>
        <pc:spChg chg="add del mod">
          <ac:chgData name="bharath sai" userId="002279d1057bb3c6" providerId="LiveId" clId="{CCB9D4D1-01C4-4A50-8DA7-D292598CE197}" dt="2023-07-30T19:34:31.241" v="5092"/>
          <ac:spMkLst>
            <pc:docMk/>
            <pc:sldMk cId="0" sldId="273"/>
            <ac:spMk id="7" creationId="{82C22B10-1801-2445-DE69-38DE5617CFBD}"/>
          </ac:spMkLst>
        </pc:spChg>
        <pc:spChg chg="add del mod">
          <ac:chgData name="bharath sai" userId="002279d1057bb3c6" providerId="LiveId" clId="{CCB9D4D1-01C4-4A50-8DA7-D292598CE197}" dt="2023-07-30T18:45:18.138" v="4536" actId="22"/>
          <ac:spMkLst>
            <pc:docMk/>
            <pc:sldMk cId="0" sldId="273"/>
            <ac:spMk id="7" creationId="{D3F3ED88-54F3-9618-F9B1-387AA0187241}"/>
          </ac:spMkLst>
        </pc:spChg>
        <pc:spChg chg="add mod">
          <ac:chgData name="bharath sai" userId="002279d1057bb3c6" providerId="LiveId" clId="{CCB9D4D1-01C4-4A50-8DA7-D292598CE197}" dt="2023-07-30T18:48:03.747" v="4554" actId="1076"/>
          <ac:spMkLst>
            <pc:docMk/>
            <pc:sldMk cId="0" sldId="273"/>
            <ac:spMk id="9" creationId="{C38CD1EB-9112-33EC-3AFE-643FA09DE169}"/>
          </ac:spMkLst>
        </pc:spChg>
        <pc:spChg chg="add mod">
          <ac:chgData name="bharath sai" userId="002279d1057bb3c6" providerId="LiveId" clId="{CCB9D4D1-01C4-4A50-8DA7-D292598CE197}" dt="2023-07-30T19:48:56.930" v="5186" actId="14100"/>
          <ac:spMkLst>
            <pc:docMk/>
            <pc:sldMk cId="0" sldId="273"/>
            <ac:spMk id="10" creationId="{73BB16DF-E66D-E25A-42E7-4E084BF58A08}"/>
          </ac:spMkLst>
        </pc:spChg>
      </pc:sldChg>
      <pc:sldChg chg="addSp delSp modSp add mod modAnim">
        <pc:chgData name="bharath sai" userId="002279d1057bb3c6" providerId="LiveId" clId="{CCB9D4D1-01C4-4A50-8DA7-D292598CE197}" dt="2023-07-31T01:48:49.226" v="5276" actId="5793"/>
        <pc:sldMkLst>
          <pc:docMk/>
          <pc:sldMk cId="200872610" sldId="274"/>
        </pc:sldMkLst>
        <pc:spChg chg="mod">
          <ac:chgData name="bharath sai" userId="002279d1057bb3c6" providerId="LiveId" clId="{CCB9D4D1-01C4-4A50-8DA7-D292598CE197}" dt="2023-07-28T12:30:28.270" v="2357"/>
          <ac:spMkLst>
            <pc:docMk/>
            <pc:sldMk cId="200872610" sldId="274"/>
            <ac:spMk id="2" creationId="{00000000-0000-0000-0000-000000000000}"/>
          </ac:spMkLst>
        </pc:spChg>
        <pc:spChg chg="mod">
          <ac:chgData name="bharath sai" userId="002279d1057bb3c6" providerId="LiveId" clId="{CCB9D4D1-01C4-4A50-8DA7-D292598CE197}" dt="2023-07-31T01:48:49.226" v="5276" actId="5793"/>
          <ac:spMkLst>
            <pc:docMk/>
            <pc:sldMk cId="200872610" sldId="274"/>
            <ac:spMk id="3" creationId="{00000000-0000-0000-0000-000000000000}"/>
          </ac:spMkLst>
        </pc:spChg>
        <pc:spChg chg="add del mod">
          <ac:chgData name="bharath sai" userId="002279d1057bb3c6" providerId="LiveId" clId="{CCB9D4D1-01C4-4A50-8DA7-D292598CE197}" dt="2023-07-28T12:29:39.838" v="2341" actId="33987"/>
          <ac:spMkLst>
            <pc:docMk/>
            <pc:sldMk cId="200872610" sldId="274"/>
            <ac:spMk id="4" creationId="{1FE425A3-2906-B488-2900-039482C12902}"/>
          </ac:spMkLst>
        </pc:spChg>
        <pc:spChg chg="add del">
          <ac:chgData name="bharath sai" userId="002279d1057bb3c6" providerId="LiveId" clId="{CCB9D4D1-01C4-4A50-8DA7-D292598CE197}" dt="2023-07-28T06:26:06.485" v="1732"/>
          <ac:spMkLst>
            <pc:docMk/>
            <pc:sldMk cId="200872610" sldId="274"/>
            <ac:spMk id="5" creationId="{DDD33F24-5DB7-AB49-A8F5-779884CBFF44}"/>
          </ac:spMkLst>
        </pc:spChg>
        <pc:spChg chg="add mod">
          <ac:chgData name="bharath sai" userId="002279d1057bb3c6" providerId="LiveId" clId="{CCB9D4D1-01C4-4A50-8DA7-D292598CE197}" dt="2023-07-28T12:37:57.942" v="2466" actId="255"/>
          <ac:spMkLst>
            <pc:docMk/>
            <pc:sldMk cId="200872610" sldId="274"/>
            <ac:spMk id="6" creationId="{11E5B1F1-86BB-480B-D541-3074AF1BC8F5}"/>
          </ac:spMkLst>
        </pc:spChg>
        <pc:grpChg chg="mod">
          <ac:chgData name="bharath sai" userId="002279d1057bb3c6" providerId="LiveId" clId="{CCB9D4D1-01C4-4A50-8DA7-D292598CE197}" dt="2023-07-28T12:32:15.056" v="2380"/>
          <ac:grpSpMkLst>
            <pc:docMk/>
            <pc:sldMk cId="200872610" sldId="274"/>
            <ac:grpSpMk id="18" creationId="{113D4904-CF6E-686F-75C6-3D493B9E662C}"/>
          </ac:grpSpMkLst>
        </pc:grpChg>
        <pc:picChg chg="add mod">
          <ac:chgData name="bharath sai" userId="002279d1057bb3c6" providerId="LiveId" clId="{CCB9D4D1-01C4-4A50-8DA7-D292598CE197}" dt="2023-07-28T06:08:33.519" v="1729"/>
          <ac:picMkLst>
            <pc:docMk/>
            <pc:sldMk cId="200872610" sldId="274"/>
            <ac:picMk id="4" creationId="{26C8E629-A13E-7AC2-AC7A-2A46D9C7429E}"/>
          </ac:picMkLst>
        </pc:picChg>
        <pc:inkChg chg="add del">
          <ac:chgData name="bharath sai" userId="002279d1057bb3c6" providerId="LiveId" clId="{CCB9D4D1-01C4-4A50-8DA7-D292598CE197}" dt="2023-07-28T12:30:50.784" v="2359" actId="9405"/>
          <ac:inkMkLst>
            <pc:docMk/>
            <pc:sldMk cId="200872610" sldId="274"/>
            <ac:inkMk id="5" creationId="{E0C43C85-0FB8-5738-2F32-B0487E8D0AF2}"/>
          </ac:inkMkLst>
        </pc:inkChg>
        <pc:inkChg chg="add del">
          <ac:chgData name="bharath sai" userId="002279d1057bb3c6" providerId="LiveId" clId="{CCB9D4D1-01C4-4A50-8DA7-D292598CE197}" dt="2023-07-28T12:31:06.523" v="2361" actId="9405"/>
          <ac:inkMkLst>
            <pc:docMk/>
            <pc:sldMk cId="200872610" sldId="274"/>
            <ac:inkMk id="7" creationId="{F0613380-C014-EDE3-30EF-B8B2FF644384}"/>
          </ac:inkMkLst>
        </pc:inkChg>
        <pc:inkChg chg="add del">
          <ac:chgData name="bharath sai" userId="002279d1057bb3c6" providerId="LiveId" clId="{CCB9D4D1-01C4-4A50-8DA7-D292598CE197}" dt="2023-07-28T12:31:19.294" v="2363" actId="9405"/>
          <ac:inkMkLst>
            <pc:docMk/>
            <pc:sldMk cId="200872610" sldId="274"/>
            <ac:inkMk id="8" creationId="{BF613DA8-71B4-02A3-2388-95F5D6926ECB}"/>
          </ac:inkMkLst>
        </pc:inkChg>
        <pc:inkChg chg="add del">
          <ac:chgData name="bharath sai" userId="002279d1057bb3c6" providerId="LiveId" clId="{CCB9D4D1-01C4-4A50-8DA7-D292598CE197}" dt="2023-07-28T12:32:00.786" v="2369" actId="9405"/>
          <ac:inkMkLst>
            <pc:docMk/>
            <pc:sldMk cId="200872610" sldId="274"/>
            <ac:inkMk id="9" creationId="{B090F204-10E0-D0EB-8E8E-A2ABAA87173A}"/>
          </ac:inkMkLst>
        </pc:inkChg>
        <pc:inkChg chg="add del">
          <ac:chgData name="bharath sai" userId="002279d1057bb3c6" providerId="LiveId" clId="{CCB9D4D1-01C4-4A50-8DA7-D292598CE197}" dt="2023-07-28T12:32:00.535" v="2368" actId="9405"/>
          <ac:inkMkLst>
            <pc:docMk/>
            <pc:sldMk cId="200872610" sldId="274"/>
            <ac:inkMk id="10" creationId="{B247DB96-6C9A-607A-0DC4-A71FD43C63A5}"/>
          </ac:inkMkLst>
        </pc:inkChg>
        <pc:inkChg chg="add del">
          <ac:chgData name="bharath sai" userId="002279d1057bb3c6" providerId="LiveId" clId="{CCB9D4D1-01C4-4A50-8DA7-D292598CE197}" dt="2023-07-28T12:32:00.034" v="2367" actId="9405"/>
          <ac:inkMkLst>
            <pc:docMk/>
            <pc:sldMk cId="200872610" sldId="274"/>
            <ac:inkMk id="11" creationId="{68483661-8AAD-4DF8-8144-D208642D6931}"/>
          </ac:inkMkLst>
        </pc:inkChg>
        <pc:inkChg chg="add del mod">
          <ac:chgData name="bharath sai" userId="002279d1057bb3c6" providerId="LiveId" clId="{CCB9D4D1-01C4-4A50-8DA7-D292598CE197}" dt="2023-07-28T12:32:15.619" v="2383" actId="9405"/>
          <ac:inkMkLst>
            <pc:docMk/>
            <pc:sldMk cId="200872610" sldId="274"/>
            <ac:inkMk id="12" creationId="{5D55A005-A2C0-A677-F9E2-23AD1F40BA55}"/>
          </ac:inkMkLst>
        </pc:inkChg>
        <pc:inkChg chg="add del mod">
          <ac:chgData name="bharath sai" userId="002279d1057bb3c6" providerId="LiveId" clId="{CCB9D4D1-01C4-4A50-8DA7-D292598CE197}" dt="2023-07-28T12:32:15.437" v="2382" actId="9405"/>
          <ac:inkMkLst>
            <pc:docMk/>
            <pc:sldMk cId="200872610" sldId="274"/>
            <ac:inkMk id="13" creationId="{7A3A2334-68B3-9095-C1BA-718C574A7B8A}"/>
          </ac:inkMkLst>
        </pc:inkChg>
        <pc:inkChg chg="add del mod">
          <ac:chgData name="bharath sai" userId="002279d1057bb3c6" providerId="LiveId" clId="{CCB9D4D1-01C4-4A50-8DA7-D292598CE197}" dt="2023-07-28T12:32:15.246" v="2381" actId="9405"/>
          <ac:inkMkLst>
            <pc:docMk/>
            <pc:sldMk cId="200872610" sldId="274"/>
            <ac:inkMk id="14" creationId="{D4A76020-8104-D43D-F8EC-3AA7962D9576}"/>
          </ac:inkMkLst>
        </pc:inkChg>
        <pc:inkChg chg="add del mod">
          <ac:chgData name="bharath sai" userId="002279d1057bb3c6" providerId="LiveId" clId="{CCB9D4D1-01C4-4A50-8DA7-D292598CE197}" dt="2023-07-28T12:32:15.056" v="2380"/>
          <ac:inkMkLst>
            <pc:docMk/>
            <pc:sldMk cId="200872610" sldId="274"/>
            <ac:inkMk id="15" creationId="{84D991AA-CF06-C86A-C698-5A2A9DDF0A84}"/>
          </ac:inkMkLst>
        </pc:inkChg>
        <pc:inkChg chg="add del">
          <ac:chgData name="bharath sai" userId="002279d1057bb3c6" providerId="LiveId" clId="{CCB9D4D1-01C4-4A50-8DA7-D292598CE197}" dt="2023-07-28T12:32:14.873" v="2377" actId="9405"/>
          <ac:inkMkLst>
            <pc:docMk/>
            <pc:sldMk cId="200872610" sldId="274"/>
            <ac:inkMk id="16" creationId="{684B0924-4A22-1BBE-F66A-D9BE5BAECEEC}"/>
          </ac:inkMkLst>
        </pc:inkChg>
        <pc:inkChg chg="add del">
          <ac:chgData name="bharath sai" userId="002279d1057bb3c6" providerId="LiveId" clId="{CCB9D4D1-01C4-4A50-8DA7-D292598CE197}" dt="2023-07-28T12:32:14.500" v="2376" actId="9405"/>
          <ac:inkMkLst>
            <pc:docMk/>
            <pc:sldMk cId="200872610" sldId="274"/>
            <ac:inkMk id="17" creationId="{AD4044E4-F455-3286-EDC4-9EED6F6E0A60}"/>
          </ac:inkMkLst>
        </pc:inkChg>
        <pc:inkChg chg="add del">
          <ac:chgData name="bharath sai" userId="002279d1057bb3c6" providerId="LiveId" clId="{CCB9D4D1-01C4-4A50-8DA7-D292598CE197}" dt="2023-07-28T12:32:28.976" v="2391" actId="9405"/>
          <ac:inkMkLst>
            <pc:docMk/>
            <pc:sldMk cId="200872610" sldId="274"/>
            <ac:inkMk id="19" creationId="{BA89B869-E28F-C2F4-2CB7-AA6C1C88101B}"/>
          </ac:inkMkLst>
        </pc:inkChg>
      </pc:sldChg>
      <pc:sldChg chg="addSp modSp add mod modAnim">
        <pc:chgData name="bharath sai" userId="002279d1057bb3c6" providerId="LiveId" clId="{CCB9D4D1-01C4-4A50-8DA7-D292598CE197}" dt="2023-08-03T04:18:27.306" v="6496" actId="1076"/>
        <pc:sldMkLst>
          <pc:docMk/>
          <pc:sldMk cId="2103269770" sldId="275"/>
        </pc:sldMkLst>
        <pc:spChg chg="mod">
          <ac:chgData name="bharath sai" userId="002279d1057bb3c6" providerId="LiveId" clId="{CCB9D4D1-01C4-4A50-8DA7-D292598CE197}" dt="2023-07-28T17:55:22.949" v="2904" actId="1076"/>
          <ac:spMkLst>
            <pc:docMk/>
            <pc:sldMk cId="2103269770" sldId="275"/>
            <ac:spMk id="2" creationId="{00000000-0000-0000-0000-000000000000}"/>
          </ac:spMkLst>
        </pc:spChg>
        <pc:spChg chg="mod">
          <ac:chgData name="bharath sai" userId="002279d1057bb3c6" providerId="LiveId" clId="{CCB9D4D1-01C4-4A50-8DA7-D292598CE197}" dt="2023-07-31T01:48:24.861" v="5264" actId="5793"/>
          <ac:spMkLst>
            <pc:docMk/>
            <pc:sldMk cId="2103269770" sldId="275"/>
            <ac:spMk id="3" creationId="{00000000-0000-0000-0000-000000000000}"/>
          </ac:spMkLst>
        </pc:spChg>
        <pc:picChg chg="add mod">
          <ac:chgData name="bharath sai" userId="002279d1057bb3c6" providerId="LiveId" clId="{CCB9D4D1-01C4-4A50-8DA7-D292598CE197}" dt="2023-07-28T17:51:35.196" v="2875"/>
          <ac:picMkLst>
            <pc:docMk/>
            <pc:sldMk cId="2103269770" sldId="275"/>
            <ac:picMk id="4" creationId="{4DD00D1E-4EE4-AE20-CED1-0D0247E3BDB9}"/>
          </ac:picMkLst>
        </pc:picChg>
        <pc:picChg chg="add mod">
          <ac:chgData name="bharath sai" userId="002279d1057bb3c6" providerId="LiveId" clId="{CCB9D4D1-01C4-4A50-8DA7-D292598CE197}" dt="2023-08-03T04:18:27.306" v="6496" actId="1076"/>
          <ac:picMkLst>
            <pc:docMk/>
            <pc:sldMk cId="2103269770" sldId="275"/>
            <ac:picMk id="5" creationId="{59E74B51-4B3E-7ED0-8EE1-DB06FF7F7BB9}"/>
          </ac:picMkLst>
        </pc:picChg>
      </pc:sldChg>
      <pc:sldChg chg="addSp modSp add del mod">
        <pc:chgData name="bharath sai" userId="002279d1057bb3c6" providerId="LiveId" clId="{CCB9D4D1-01C4-4A50-8DA7-D292598CE197}" dt="2023-07-31T01:48:37.406" v="5268" actId="20577"/>
        <pc:sldMkLst>
          <pc:docMk/>
          <pc:sldMk cId="3051400529" sldId="276"/>
        </pc:sldMkLst>
        <pc:spChg chg="mod">
          <ac:chgData name="bharath sai" userId="002279d1057bb3c6" providerId="LiveId" clId="{CCB9D4D1-01C4-4A50-8DA7-D292598CE197}" dt="2023-07-29T18:10:36.148" v="3552" actId="1076"/>
          <ac:spMkLst>
            <pc:docMk/>
            <pc:sldMk cId="3051400529" sldId="276"/>
            <ac:spMk id="2" creationId="{00000000-0000-0000-0000-000000000000}"/>
          </ac:spMkLst>
        </pc:spChg>
        <pc:spChg chg="mod">
          <ac:chgData name="bharath sai" userId="002279d1057bb3c6" providerId="LiveId" clId="{CCB9D4D1-01C4-4A50-8DA7-D292598CE197}" dt="2023-07-31T01:48:37.406" v="5268" actId="20577"/>
          <ac:spMkLst>
            <pc:docMk/>
            <pc:sldMk cId="3051400529" sldId="276"/>
            <ac:spMk id="3" creationId="{00000000-0000-0000-0000-000000000000}"/>
          </ac:spMkLst>
        </pc:spChg>
        <pc:picChg chg="add mod">
          <ac:chgData name="bharath sai" userId="002279d1057bb3c6" providerId="LiveId" clId="{CCB9D4D1-01C4-4A50-8DA7-D292598CE197}" dt="2023-07-29T18:10:33.980" v="3551" actId="14100"/>
          <ac:picMkLst>
            <pc:docMk/>
            <pc:sldMk cId="3051400529" sldId="276"/>
            <ac:picMk id="5" creationId="{7B435328-7B6E-A458-4801-3583CA324B59}"/>
          </ac:picMkLst>
        </pc:picChg>
      </pc:sldChg>
      <pc:sldChg chg="new del">
        <pc:chgData name="bharath sai" userId="002279d1057bb3c6" providerId="LiveId" clId="{CCB9D4D1-01C4-4A50-8DA7-D292598CE197}" dt="2023-07-28T06:29:08.796" v="1747" actId="680"/>
        <pc:sldMkLst>
          <pc:docMk/>
          <pc:sldMk cId="851293504" sldId="277"/>
        </pc:sldMkLst>
      </pc:sldChg>
      <pc:sldChg chg="addSp delSp modSp new mod">
        <pc:chgData name="bharath sai" userId="002279d1057bb3c6" providerId="LiveId" clId="{CCB9D4D1-01C4-4A50-8DA7-D292598CE197}" dt="2023-07-28T17:21:07.487" v="2850" actId="20577"/>
        <pc:sldMkLst>
          <pc:docMk/>
          <pc:sldMk cId="1138989226" sldId="277"/>
        </pc:sldMkLst>
        <pc:spChg chg="mod">
          <ac:chgData name="bharath sai" userId="002279d1057bb3c6" providerId="LiveId" clId="{CCB9D4D1-01C4-4A50-8DA7-D292598CE197}" dt="2023-07-28T12:30:28.270" v="2357"/>
          <ac:spMkLst>
            <pc:docMk/>
            <pc:sldMk cId="1138989226" sldId="277"/>
            <ac:spMk id="2" creationId="{4952967C-2926-3474-335C-3C60A8D2DF82}"/>
          </ac:spMkLst>
        </pc:spChg>
        <pc:spChg chg="mod">
          <ac:chgData name="bharath sai" userId="002279d1057bb3c6" providerId="LiveId" clId="{CCB9D4D1-01C4-4A50-8DA7-D292598CE197}" dt="2023-07-28T12:30:28.270" v="2357"/>
          <ac:spMkLst>
            <pc:docMk/>
            <pc:sldMk cId="1138989226" sldId="277"/>
            <ac:spMk id="3" creationId="{F195CB52-3569-7AC0-A1AA-65136A62D26E}"/>
          </ac:spMkLst>
        </pc:spChg>
        <pc:spChg chg="add mod">
          <ac:chgData name="bharath sai" userId="002279d1057bb3c6" providerId="LiveId" clId="{CCB9D4D1-01C4-4A50-8DA7-D292598CE197}" dt="2023-07-28T17:21:07.487" v="2850" actId="20577"/>
          <ac:spMkLst>
            <pc:docMk/>
            <pc:sldMk cId="1138989226" sldId="277"/>
            <ac:spMk id="4" creationId="{1DE8870C-C27A-F76D-0115-C36E5CE5BC72}"/>
          </ac:spMkLst>
        </pc:spChg>
        <pc:spChg chg="add del mod">
          <ac:chgData name="bharath sai" userId="002279d1057bb3c6" providerId="LiveId" clId="{CCB9D4D1-01C4-4A50-8DA7-D292598CE197}" dt="2023-07-28T06:54:02.308" v="2178" actId="478"/>
          <ac:spMkLst>
            <pc:docMk/>
            <pc:sldMk cId="1138989226" sldId="277"/>
            <ac:spMk id="6" creationId="{A24250B2-4D19-AD02-92AF-3D21F90292EC}"/>
          </ac:spMkLst>
        </pc:spChg>
      </pc:sldChg>
      <pc:sldChg chg="new del">
        <pc:chgData name="bharath sai" userId="002279d1057bb3c6" providerId="LiveId" clId="{CCB9D4D1-01C4-4A50-8DA7-D292598CE197}" dt="2023-07-28T06:28:03.622" v="1743" actId="680"/>
        <pc:sldMkLst>
          <pc:docMk/>
          <pc:sldMk cId="1847696409" sldId="277"/>
        </pc:sldMkLst>
      </pc:sldChg>
      <pc:sldChg chg="addSp delSp modSp new mod">
        <pc:chgData name="bharath sai" userId="002279d1057bb3c6" providerId="LiveId" clId="{CCB9D4D1-01C4-4A50-8DA7-D292598CE197}" dt="2023-07-28T12:38:54.179" v="2485" actId="20577"/>
        <pc:sldMkLst>
          <pc:docMk/>
          <pc:sldMk cId="130207269" sldId="278"/>
        </pc:sldMkLst>
        <pc:spChg chg="add del mod">
          <ac:chgData name="bharath sai" userId="002279d1057bb3c6" providerId="LiveId" clId="{CCB9D4D1-01C4-4A50-8DA7-D292598CE197}" dt="2023-07-28T12:38:54.179" v="2485" actId="20577"/>
          <ac:spMkLst>
            <pc:docMk/>
            <pc:sldMk cId="130207269" sldId="278"/>
            <ac:spMk id="2" creationId="{3F3CE59D-9622-389E-AAC2-63FC619A0C00}"/>
          </ac:spMkLst>
        </pc:spChg>
        <pc:spChg chg="mod">
          <ac:chgData name="bharath sai" userId="002279d1057bb3c6" providerId="LiveId" clId="{CCB9D4D1-01C4-4A50-8DA7-D292598CE197}" dt="2023-07-28T12:38:24.360" v="2471" actId="1076"/>
          <ac:spMkLst>
            <pc:docMk/>
            <pc:sldMk cId="130207269" sldId="278"/>
            <ac:spMk id="3" creationId="{01A0F4C1-01D0-31EC-E45A-5FEB11EEEBF4}"/>
          </ac:spMkLst>
        </pc:spChg>
        <pc:spChg chg="add del mod">
          <ac:chgData name="bharath sai" userId="002279d1057bb3c6" providerId="LiveId" clId="{CCB9D4D1-01C4-4A50-8DA7-D292598CE197}" dt="2023-07-28T12:38:34.550" v="2474" actId="478"/>
          <ac:spMkLst>
            <pc:docMk/>
            <pc:sldMk cId="130207269" sldId="278"/>
            <ac:spMk id="5" creationId="{10E40766-08E4-F1BE-0F71-1F3DB89182BF}"/>
          </ac:spMkLst>
        </pc:spChg>
      </pc:sldChg>
      <pc:sldChg chg="addSp delSp modSp add mod">
        <pc:chgData name="bharath sai" userId="002279d1057bb3c6" providerId="LiveId" clId="{CCB9D4D1-01C4-4A50-8DA7-D292598CE197}" dt="2023-08-01T09:15:46.547" v="5872" actId="1076"/>
        <pc:sldMkLst>
          <pc:docMk/>
          <pc:sldMk cId="759858702" sldId="279"/>
        </pc:sldMkLst>
        <pc:spChg chg="mod">
          <ac:chgData name="bharath sai" userId="002279d1057bb3c6" providerId="LiveId" clId="{CCB9D4D1-01C4-4A50-8DA7-D292598CE197}" dt="2023-07-29T04:43:01.217" v="2916" actId="1076"/>
          <ac:spMkLst>
            <pc:docMk/>
            <pc:sldMk cId="759858702" sldId="279"/>
            <ac:spMk id="2" creationId="{00000000-0000-0000-0000-000000000000}"/>
          </ac:spMkLst>
        </pc:spChg>
        <pc:picChg chg="add mod">
          <ac:chgData name="bharath sai" userId="002279d1057bb3c6" providerId="LiveId" clId="{CCB9D4D1-01C4-4A50-8DA7-D292598CE197}" dt="2023-08-01T09:15:46.547" v="5872" actId="1076"/>
          <ac:picMkLst>
            <pc:docMk/>
            <pc:sldMk cId="759858702" sldId="279"/>
            <ac:picMk id="5" creationId="{2426B701-B5E7-15F7-7188-4E64FAC79F38}"/>
          </ac:picMkLst>
        </pc:picChg>
        <pc:picChg chg="add del mod">
          <ac:chgData name="bharath sai" userId="002279d1057bb3c6" providerId="LiveId" clId="{CCB9D4D1-01C4-4A50-8DA7-D292598CE197}" dt="2023-07-29T04:43:31.029" v="2918"/>
          <ac:picMkLst>
            <pc:docMk/>
            <pc:sldMk cId="759858702" sldId="279"/>
            <ac:picMk id="7" creationId="{3C58F808-C21E-60F0-4525-C806E6A64327}"/>
          </ac:picMkLst>
        </pc:picChg>
        <pc:picChg chg="add del mod">
          <ac:chgData name="bharath sai" userId="002279d1057bb3c6" providerId="LiveId" clId="{CCB9D4D1-01C4-4A50-8DA7-D292598CE197}" dt="2023-07-29T04:44:21.135" v="2932"/>
          <ac:picMkLst>
            <pc:docMk/>
            <pc:sldMk cId="759858702" sldId="279"/>
            <ac:picMk id="9" creationId="{992A2926-C72E-F1A4-F1EF-5458F3E1284F}"/>
          </ac:picMkLst>
        </pc:picChg>
        <pc:picChg chg="add del mod modCrop">
          <ac:chgData name="bharath sai" userId="002279d1057bb3c6" providerId="LiveId" clId="{CCB9D4D1-01C4-4A50-8DA7-D292598CE197}" dt="2023-07-29T04:44:43.378" v="2940"/>
          <ac:picMkLst>
            <pc:docMk/>
            <pc:sldMk cId="759858702" sldId="279"/>
            <ac:picMk id="11" creationId="{5A1F1DE7-211F-5594-2942-AF1B5B022966}"/>
          </ac:picMkLst>
        </pc:picChg>
        <pc:picChg chg="add mod">
          <ac:chgData name="bharath sai" userId="002279d1057bb3c6" providerId="LiveId" clId="{CCB9D4D1-01C4-4A50-8DA7-D292598CE197}" dt="2023-07-29T04:47:22.861" v="2963" actId="1076"/>
          <ac:picMkLst>
            <pc:docMk/>
            <pc:sldMk cId="759858702" sldId="279"/>
            <ac:picMk id="13" creationId="{9E2DB69F-23F2-50E2-D556-DC66847F9147}"/>
          </ac:picMkLst>
        </pc:picChg>
        <pc:picChg chg="add del mod">
          <ac:chgData name="bharath sai" userId="002279d1057bb3c6" providerId="LiveId" clId="{CCB9D4D1-01C4-4A50-8DA7-D292598CE197}" dt="2023-07-29T04:46:23.447" v="2953"/>
          <ac:picMkLst>
            <pc:docMk/>
            <pc:sldMk cId="759858702" sldId="279"/>
            <ac:picMk id="15" creationId="{EABCA598-CF73-1572-EFE7-45EC9CE829B6}"/>
          </ac:picMkLst>
        </pc:picChg>
        <pc:picChg chg="add mod">
          <ac:chgData name="bharath sai" userId="002279d1057bb3c6" providerId="LiveId" clId="{CCB9D4D1-01C4-4A50-8DA7-D292598CE197}" dt="2023-07-29T04:47:32.609" v="2965" actId="14100"/>
          <ac:picMkLst>
            <pc:docMk/>
            <pc:sldMk cId="759858702" sldId="279"/>
            <ac:picMk id="17" creationId="{674ED35A-28BC-2C56-67BA-2AAD08C30BCF}"/>
          </ac:picMkLst>
        </pc:picChg>
      </pc:sldChg>
      <pc:sldChg chg="new del">
        <pc:chgData name="bharath sai" userId="002279d1057bb3c6" providerId="LiveId" clId="{CCB9D4D1-01C4-4A50-8DA7-D292598CE197}" dt="2023-07-29T04:41:39.807" v="2908" actId="680"/>
        <pc:sldMkLst>
          <pc:docMk/>
          <pc:sldMk cId="2482634404" sldId="279"/>
        </pc:sldMkLst>
      </pc:sldChg>
      <pc:sldChg chg="addSp delSp modSp add del mod delAnim modAnim">
        <pc:chgData name="bharath sai" userId="002279d1057bb3c6" providerId="LiveId" clId="{CCB9D4D1-01C4-4A50-8DA7-D292598CE197}" dt="2023-08-01T09:12:46.101" v="5858" actId="2696"/>
        <pc:sldMkLst>
          <pc:docMk/>
          <pc:sldMk cId="2953763584" sldId="280"/>
        </pc:sldMkLst>
        <pc:spChg chg="mod">
          <ac:chgData name="bharath sai" userId="002279d1057bb3c6" providerId="LiveId" clId="{CCB9D4D1-01C4-4A50-8DA7-D292598CE197}" dt="2023-07-30T16:18:12.995" v="3584" actId="1038"/>
          <ac:spMkLst>
            <pc:docMk/>
            <pc:sldMk cId="2953763584" sldId="280"/>
            <ac:spMk id="2" creationId="{00000000-0000-0000-0000-000000000000}"/>
          </ac:spMkLst>
        </pc:spChg>
        <pc:spChg chg="mod">
          <ac:chgData name="bharath sai" userId="002279d1057bb3c6" providerId="LiveId" clId="{CCB9D4D1-01C4-4A50-8DA7-D292598CE197}" dt="2023-07-30T16:18:50.409" v="3588" actId="1076"/>
          <ac:spMkLst>
            <pc:docMk/>
            <pc:sldMk cId="2953763584" sldId="280"/>
            <ac:spMk id="3" creationId="{00000000-0000-0000-0000-000000000000}"/>
          </ac:spMkLst>
        </pc:spChg>
        <pc:spChg chg="add">
          <ac:chgData name="bharath sai" userId="002279d1057bb3c6" providerId="LiveId" clId="{CCB9D4D1-01C4-4A50-8DA7-D292598CE197}" dt="2023-07-30T16:17:13.690" v="3562" actId="22"/>
          <ac:spMkLst>
            <pc:docMk/>
            <pc:sldMk cId="2953763584" sldId="280"/>
            <ac:spMk id="5" creationId="{6CA76440-8D76-1299-2598-2765D58812EE}"/>
          </ac:spMkLst>
        </pc:spChg>
        <pc:picChg chg="add del mod">
          <ac:chgData name="bharath sai" userId="002279d1057bb3c6" providerId="LiveId" clId="{CCB9D4D1-01C4-4A50-8DA7-D292598CE197}" dt="2023-08-01T09:12:35.344" v="5856" actId="21"/>
          <ac:picMkLst>
            <pc:docMk/>
            <pc:sldMk cId="2953763584" sldId="280"/>
            <ac:picMk id="6" creationId="{2DC50838-4EEB-69BD-0E7F-4E52A8047856}"/>
          </ac:picMkLst>
        </pc:picChg>
      </pc:sldChg>
      <pc:sldChg chg="addSp delSp modSp add mod">
        <pc:chgData name="bharath sai" userId="002279d1057bb3c6" providerId="LiveId" clId="{CCB9D4D1-01C4-4A50-8DA7-D292598CE197}" dt="2023-07-31T01:47:57.780" v="5250" actId="113"/>
        <pc:sldMkLst>
          <pc:docMk/>
          <pc:sldMk cId="984795965" sldId="281"/>
        </pc:sldMkLst>
        <pc:spChg chg="mod">
          <ac:chgData name="bharath sai" userId="002279d1057bb3c6" providerId="LiveId" clId="{CCB9D4D1-01C4-4A50-8DA7-D292598CE197}" dt="2023-07-30T18:02:17.076" v="3846" actId="1076"/>
          <ac:spMkLst>
            <pc:docMk/>
            <pc:sldMk cId="984795965" sldId="281"/>
            <ac:spMk id="2" creationId="{00000000-0000-0000-0000-000000000000}"/>
          </ac:spMkLst>
        </pc:spChg>
        <pc:spChg chg="add del mod">
          <ac:chgData name="bharath sai" userId="002279d1057bb3c6" providerId="LiveId" clId="{CCB9D4D1-01C4-4A50-8DA7-D292598CE197}" dt="2023-07-30T17:55:19.254" v="3772" actId="478"/>
          <ac:spMkLst>
            <pc:docMk/>
            <pc:sldMk cId="984795965" sldId="281"/>
            <ac:spMk id="3" creationId="{00000000-0000-0000-0000-000000000000}"/>
          </ac:spMkLst>
        </pc:spChg>
        <pc:spChg chg="del mod">
          <ac:chgData name="bharath sai" userId="002279d1057bb3c6" providerId="LiveId" clId="{CCB9D4D1-01C4-4A50-8DA7-D292598CE197}" dt="2023-07-30T17:53:16.750" v="3596"/>
          <ac:spMkLst>
            <pc:docMk/>
            <pc:sldMk cId="984795965" sldId="281"/>
            <ac:spMk id="4" creationId="{00000000-0000-0000-0000-000000000000}"/>
          </ac:spMkLst>
        </pc:spChg>
        <pc:spChg chg="add del mod">
          <ac:chgData name="bharath sai" userId="002279d1057bb3c6" providerId="LiveId" clId="{CCB9D4D1-01C4-4A50-8DA7-D292598CE197}" dt="2023-07-30T17:55:59.700" v="3785" actId="20577"/>
          <ac:spMkLst>
            <pc:docMk/>
            <pc:sldMk cId="984795965" sldId="281"/>
            <ac:spMk id="9" creationId="{2D355A86-B7CA-A6A1-9FFC-6C2768144A44}"/>
          </ac:spMkLst>
        </pc:spChg>
        <pc:spChg chg="add mod">
          <ac:chgData name="bharath sai" userId="002279d1057bb3c6" providerId="LiveId" clId="{CCB9D4D1-01C4-4A50-8DA7-D292598CE197}" dt="2023-07-31T01:47:08.193" v="5225" actId="20577"/>
          <ac:spMkLst>
            <pc:docMk/>
            <pc:sldMk cId="984795965" sldId="281"/>
            <ac:spMk id="11" creationId="{75628C71-8A5C-83C0-063C-B6B88E8C3637}"/>
          </ac:spMkLst>
        </pc:spChg>
        <pc:spChg chg="add del">
          <ac:chgData name="bharath sai" userId="002279d1057bb3c6" providerId="LiveId" clId="{CCB9D4D1-01C4-4A50-8DA7-D292598CE197}" dt="2023-07-30T18:01:03.335" v="3832" actId="22"/>
          <ac:spMkLst>
            <pc:docMk/>
            <pc:sldMk cId="984795965" sldId="281"/>
            <ac:spMk id="13" creationId="{CF7449D7-A766-C068-B7DA-66ECF1EA7D88}"/>
          </ac:spMkLst>
        </pc:spChg>
        <pc:spChg chg="add del mod">
          <ac:chgData name="bharath sai" userId="002279d1057bb3c6" providerId="LiveId" clId="{CCB9D4D1-01C4-4A50-8DA7-D292598CE197}" dt="2023-07-30T18:04:30.358" v="3856" actId="22"/>
          <ac:spMkLst>
            <pc:docMk/>
            <pc:sldMk cId="984795965" sldId="281"/>
            <ac:spMk id="15" creationId="{14387D8E-865D-AACF-F297-A84B5898A41D}"/>
          </ac:spMkLst>
        </pc:spChg>
        <pc:spChg chg="add mod">
          <ac:chgData name="bharath sai" userId="002279d1057bb3c6" providerId="LiveId" clId="{CCB9D4D1-01C4-4A50-8DA7-D292598CE197}" dt="2023-07-30T18:30:20.002" v="4243" actId="1076"/>
          <ac:spMkLst>
            <pc:docMk/>
            <pc:sldMk cId="984795965" sldId="281"/>
            <ac:spMk id="17" creationId="{68B3B382-0503-1DB2-0450-316D53517A82}"/>
          </ac:spMkLst>
        </pc:spChg>
        <pc:spChg chg="add mod">
          <ac:chgData name="bharath sai" userId="002279d1057bb3c6" providerId="LiveId" clId="{CCB9D4D1-01C4-4A50-8DA7-D292598CE197}" dt="2023-07-31T01:47:53.644" v="5249" actId="113"/>
          <ac:spMkLst>
            <pc:docMk/>
            <pc:sldMk cId="984795965" sldId="281"/>
            <ac:spMk id="19" creationId="{2E436522-73A1-64D5-CA81-E22645E39306}"/>
          </ac:spMkLst>
        </pc:spChg>
        <pc:spChg chg="add del">
          <ac:chgData name="bharath sai" userId="002279d1057bb3c6" providerId="LiveId" clId="{CCB9D4D1-01C4-4A50-8DA7-D292598CE197}" dt="2023-07-30T18:08:01.751" v="3912" actId="22"/>
          <ac:spMkLst>
            <pc:docMk/>
            <pc:sldMk cId="984795965" sldId="281"/>
            <ac:spMk id="21" creationId="{017F8E8E-65B3-661A-1758-2051E26CB308}"/>
          </ac:spMkLst>
        </pc:spChg>
        <pc:spChg chg="add mod">
          <ac:chgData name="bharath sai" userId="002279d1057bb3c6" providerId="LiveId" clId="{CCB9D4D1-01C4-4A50-8DA7-D292598CE197}" dt="2023-07-31T01:47:57.780" v="5250" actId="113"/>
          <ac:spMkLst>
            <pc:docMk/>
            <pc:sldMk cId="984795965" sldId="281"/>
            <ac:spMk id="23" creationId="{2AD6B530-B641-0153-28A3-FD281AB31206}"/>
          </ac:spMkLst>
        </pc:spChg>
        <pc:picChg chg="del">
          <ac:chgData name="bharath sai" userId="002279d1057bb3c6" providerId="LiveId" clId="{CCB9D4D1-01C4-4A50-8DA7-D292598CE197}" dt="2023-07-30T17:52:03.670" v="3592" actId="478"/>
          <ac:picMkLst>
            <pc:docMk/>
            <pc:sldMk cId="984795965" sldId="281"/>
            <ac:picMk id="6" creationId="{AA88A4BA-C187-3269-D46A-E907EBD23BD2}"/>
          </ac:picMkLst>
        </pc:picChg>
        <pc:picChg chg="add mod">
          <ac:chgData name="bharath sai" userId="002279d1057bb3c6" providerId="LiveId" clId="{CCB9D4D1-01C4-4A50-8DA7-D292598CE197}" dt="2023-07-30T18:09:31.785" v="3926" actId="14100"/>
          <ac:picMkLst>
            <pc:docMk/>
            <pc:sldMk cId="984795965" sldId="281"/>
            <ac:picMk id="7" creationId="{C3AEEC21-C504-3AB3-9B1A-1FD35D1F561C}"/>
          </ac:picMkLst>
        </pc:picChg>
        <pc:picChg chg="add mod">
          <ac:chgData name="bharath sai" userId="002279d1057bb3c6" providerId="LiveId" clId="{CCB9D4D1-01C4-4A50-8DA7-D292598CE197}" dt="2023-07-30T18:22:03.600" v="4043" actId="1076"/>
          <ac:picMkLst>
            <pc:docMk/>
            <pc:sldMk cId="984795965" sldId="281"/>
            <ac:picMk id="24" creationId="{BE0A4268-CFCD-A885-1197-8FEB918103C1}"/>
          </ac:picMkLst>
        </pc:picChg>
        <pc:picChg chg="add mod">
          <ac:chgData name="bharath sai" userId="002279d1057bb3c6" providerId="LiveId" clId="{CCB9D4D1-01C4-4A50-8DA7-D292598CE197}" dt="2023-07-30T18:22:52.405" v="4050" actId="1076"/>
          <ac:picMkLst>
            <pc:docMk/>
            <pc:sldMk cId="984795965" sldId="281"/>
            <ac:picMk id="25" creationId="{ADD9301C-59BA-9AC6-94C5-B0CAFF1B8944}"/>
          </ac:picMkLst>
        </pc:picChg>
      </pc:sldChg>
      <pc:sldChg chg="add del">
        <pc:chgData name="bharath sai" userId="002279d1057bb3c6" providerId="LiveId" clId="{CCB9D4D1-01C4-4A50-8DA7-D292598CE197}" dt="2023-07-30T18:45:54.976" v="4538" actId="2890"/>
        <pc:sldMkLst>
          <pc:docMk/>
          <pc:sldMk cId="69288365" sldId="282"/>
        </pc:sldMkLst>
      </pc:sldChg>
      <pc:sldChg chg="addSp delSp modSp add mod">
        <pc:chgData name="bharath sai" userId="002279d1057bb3c6" providerId="LiveId" clId="{CCB9D4D1-01C4-4A50-8DA7-D292598CE197}" dt="2023-07-31T07:02:50.673" v="5338" actId="1076"/>
        <pc:sldMkLst>
          <pc:docMk/>
          <pc:sldMk cId="951701261" sldId="282"/>
        </pc:sldMkLst>
        <pc:spChg chg="mod">
          <ac:chgData name="bharath sai" userId="002279d1057bb3c6" providerId="LiveId" clId="{CCB9D4D1-01C4-4A50-8DA7-D292598CE197}" dt="2023-07-31T07:02:48.100" v="5337" actId="1076"/>
          <ac:spMkLst>
            <pc:docMk/>
            <pc:sldMk cId="951701261" sldId="282"/>
            <ac:spMk id="2" creationId="{00000000-0000-0000-0000-000000000000}"/>
          </ac:spMkLst>
        </pc:spChg>
        <pc:spChg chg="mod">
          <ac:chgData name="bharath sai" userId="002279d1057bb3c6" providerId="LiveId" clId="{CCB9D4D1-01C4-4A50-8DA7-D292598CE197}" dt="2023-07-31T06:07:33.103" v="5282" actId="20577"/>
          <ac:spMkLst>
            <pc:docMk/>
            <pc:sldMk cId="951701261" sldId="282"/>
            <ac:spMk id="3" creationId="{00000000-0000-0000-0000-000000000000}"/>
          </ac:spMkLst>
        </pc:spChg>
        <pc:picChg chg="add del mod">
          <ac:chgData name="bharath sai" userId="002279d1057bb3c6" providerId="LiveId" clId="{CCB9D4D1-01C4-4A50-8DA7-D292598CE197}" dt="2023-07-31T06:57:33.117" v="5302" actId="478"/>
          <ac:picMkLst>
            <pc:docMk/>
            <pc:sldMk cId="951701261" sldId="282"/>
            <ac:picMk id="5" creationId="{E7145FA2-CC22-24CF-22AB-D419654DF684}"/>
          </ac:picMkLst>
        </pc:picChg>
        <pc:picChg chg="add del mod">
          <ac:chgData name="bharath sai" userId="002279d1057bb3c6" providerId="LiveId" clId="{CCB9D4D1-01C4-4A50-8DA7-D292598CE197}" dt="2023-07-31T06:57:29.677" v="5301" actId="478"/>
          <ac:picMkLst>
            <pc:docMk/>
            <pc:sldMk cId="951701261" sldId="282"/>
            <ac:picMk id="7" creationId="{63E8B536-4E8B-40CC-E94E-FA9FDA763FD2}"/>
          </ac:picMkLst>
        </pc:picChg>
        <pc:picChg chg="add mod">
          <ac:chgData name="bharath sai" userId="002279d1057bb3c6" providerId="LiveId" clId="{CCB9D4D1-01C4-4A50-8DA7-D292598CE197}" dt="2023-07-31T07:02:50.673" v="5338" actId="1076"/>
          <ac:picMkLst>
            <pc:docMk/>
            <pc:sldMk cId="951701261" sldId="282"/>
            <ac:picMk id="9" creationId="{C85412C3-4073-F6F4-6D40-EEE1EC6F4937}"/>
          </ac:picMkLst>
        </pc:picChg>
      </pc:sldChg>
      <pc:sldChg chg="delSp modSp add del mod">
        <pc:chgData name="bharath sai" userId="002279d1057bb3c6" providerId="LiveId" clId="{CCB9D4D1-01C4-4A50-8DA7-D292598CE197}" dt="2023-07-30T19:26:52.439" v="5035" actId="2696"/>
        <pc:sldMkLst>
          <pc:docMk/>
          <pc:sldMk cId="2730358079" sldId="282"/>
        </pc:sldMkLst>
        <pc:spChg chg="del mod">
          <ac:chgData name="bharath sai" userId="002279d1057bb3c6" providerId="LiveId" clId="{CCB9D4D1-01C4-4A50-8DA7-D292598CE197}" dt="2023-07-30T18:46:15.850" v="4542"/>
          <ac:spMkLst>
            <pc:docMk/>
            <pc:sldMk cId="2730358079" sldId="282"/>
            <ac:spMk id="3" creationId="{00000000-0000-0000-0000-000000000000}"/>
          </ac:spMkLst>
        </pc:spChg>
      </pc:sldChg>
      <pc:sldChg chg="addSp delSp modSp new mod modClrScheme chgLayout">
        <pc:chgData name="bharath sai" userId="002279d1057bb3c6" providerId="LiveId" clId="{CCB9D4D1-01C4-4A50-8DA7-D292598CE197}" dt="2023-07-31T06:53:02.409" v="5297" actId="1076"/>
        <pc:sldMkLst>
          <pc:docMk/>
          <pc:sldMk cId="2455182409" sldId="283"/>
        </pc:sldMkLst>
        <pc:spChg chg="del">
          <ac:chgData name="bharath sai" userId="002279d1057bb3c6" providerId="LiveId" clId="{CCB9D4D1-01C4-4A50-8DA7-D292598CE197}" dt="2023-07-31T06:48:21.280" v="5284" actId="700"/>
          <ac:spMkLst>
            <pc:docMk/>
            <pc:sldMk cId="2455182409" sldId="283"/>
            <ac:spMk id="2" creationId="{B0A94C4B-736F-DC27-6C3A-B0E416F557D6}"/>
          </ac:spMkLst>
        </pc:spChg>
        <pc:spChg chg="del">
          <ac:chgData name="bharath sai" userId="002279d1057bb3c6" providerId="LiveId" clId="{CCB9D4D1-01C4-4A50-8DA7-D292598CE197}" dt="2023-07-31T06:48:21.280" v="5284" actId="700"/>
          <ac:spMkLst>
            <pc:docMk/>
            <pc:sldMk cId="2455182409" sldId="283"/>
            <ac:spMk id="3" creationId="{26C51073-CC34-1977-D70E-FE3199C71EE0}"/>
          </ac:spMkLst>
        </pc:spChg>
        <pc:picChg chg="add del mod">
          <ac:chgData name="bharath sai" userId="002279d1057bb3c6" providerId="LiveId" clId="{CCB9D4D1-01C4-4A50-8DA7-D292598CE197}" dt="2023-07-31T06:51:04.629" v="5290" actId="478"/>
          <ac:picMkLst>
            <pc:docMk/>
            <pc:sldMk cId="2455182409" sldId="283"/>
            <ac:picMk id="5" creationId="{4358B670-6C05-9EF5-4657-0D9D563AC4F5}"/>
          </ac:picMkLst>
        </pc:picChg>
        <pc:picChg chg="add mod">
          <ac:chgData name="bharath sai" userId="002279d1057bb3c6" providerId="LiveId" clId="{CCB9D4D1-01C4-4A50-8DA7-D292598CE197}" dt="2023-07-31T06:52:48.820" v="5296" actId="1076"/>
          <ac:picMkLst>
            <pc:docMk/>
            <pc:sldMk cId="2455182409" sldId="283"/>
            <ac:picMk id="7" creationId="{0BCA674C-9164-ACEC-DC80-1A5DCF41D536}"/>
          </ac:picMkLst>
        </pc:picChg>
        <pc:picChg chg="add mod">
          <ac:chgData name="bharath sai" userId="002279d1057bb3c6" providerId="LiveId" clId="{CCB9D4D1-01C4-4A50-8DA7-D292598CE197}" dt="2023-07-31T06:53:02.409" v="5297" actId="1076"/>
          <ac:picMkLst>
            <pc:docMk/>
            <pc:sldMk cId="2455182409" sldId="283"/>
            <ac:picMk id="9" creationId="{C94E7306-E405-D0DF-2755-DC230831523B}"/>
          </ac:picMkLst>
        </pc:picChg>
      </pc:sldChg>
      <pc:sldChg chg="addSp delSp modSp add mod">
        <pc:chgData name="bharath sai" userId="002279d1057bb3c6" providerId="LiveId" clId="{CCB9D4D1-01C4-4A50-8DA7-D292598CE197}" dt="2023-08-01T07:15:16.909" v="5796" actId="1076"/>
        <pc:sldMkLst>
          <pc:docMk/>
          <pc:sldMk cId="1883416920" sldId="284"/>
        </pc:sldMkLst>
        <pc:spChg chg="add mod">
          <ac:chgData name="bharath sai" userId="002279d1057bb3c6" providerId="LiveId" clId="{CCB9D4D1-01C4-4A50-8DA7-D292598CE197}" dt="2023-08-01T07:14:51.659" v="5783" actId="1076"/>
          <ac:spMkLst>
            <pc:docMk/>
            <pc:sldMk cId="1883416920" sldId="284"/>
            <ac:spMk id="11" creationId="{5A6E42C2-C2EB-F1ED-24F4-D583AB4D183D}"/>
          </ac:spMkLst>
        </pc:spChg>
        <pc:spChg chg="add mod">
          <ac:chgData name="bharath sai" userId="002279d1057bb3c6" providerId="LiveId" clId="{CCB9D4D1-01C4-4A50-8DA7-D292598CE197}" dt="2023-08-01T07:15:16.909" v="5796" actId="1076"/>
          <ac:spMkLst>
            <pc:docMk/>
            <pc:sldMk cId="1883416920" sldId="284"/>
            <ac:spMk id="16" creationId="{BDAD4AE4-2259-A478-0C2C-30DEBE27B45C}"/>
          </ac:spMkLst>
        </pc:spChg>
        <pc:graphicFrameChg chg="add mod modGraphic">
          <ac:chgData name="bharath sai" userId="002279d1057bb3c6" providerId="LiveId" clId="{CCB9D4D1-01C4-4A50-8DA7-D292598CE197}" dt="2023-08-01T07:14:00.155" v="5765" actId="1076"/>
          <ac:graphicFrameMkLst>
            <pc:docMk/>
            <pc:sldMk cId="1883416920" sldId="284"/>
            <ac:graphicFrameMk id="2" creationId="{9A7491CE-7710-EF89-0BE9-D85A383B4537}"/>
          </ac:graphicFrameMkLst>
        </pc:graphicFrameChg>
        <pc:graphicFrameChg chg="add del mod modGraphic">
          <ac:chgData name="bharath sai" userId="002279d1057bb3c6" providerId="LiveId" clId="{CCB9D4D1-01C4-4A50-8DA7-D292598CE197}" dt="2023-08-01T06:34:56.615" v="5383"/>
          <ac:graphicFrameMkLst>
            <pc:docMk/>
            <pc:sldMk cId="1883416920" sldId="284"/>
            <ac:graphicFrameMk id="3" creationId="{D1481C0D-34FC-33D1-73C1-ADCB702774E0}"/>
          </ac:graphicFrameMkLst>
        </pc:graphicFrameChg>
        <pc:graphicFrameChg chg="add del mod modGraphic">
          <ac:chgData name="bharath sai" userId="002279d1057bb3c6" providerId="LiveId" clId="{CCB9D4D1-01C4-4A50-8DA7-D292598CE197}" dt="2023-08-01T06:36:23.115" v="5419"/>
          <ac:graphicFrameMkLst>
            <pc:docMk/>
            <pc:sldMk cId="1883416920" sldId="284"/>
            <ac:graphicFrameMk id="4" creationId="{2DAF36A1-5A61-361F-6B98-11EB44C4C138}"/>
          </ac:graphicFrameMkLst>
        </pc:graphicFrameChg>
        <pc:graphicFrameChg chg="add mod modGraphic">
          <ac:chgData name="bharath sai" userId="002279d1057bb3c6" providerId="LiveId" clId="{CCB9D4D1-01C4-4A50-8DA7-D292598CE197}" dt="2023-08-01T06:38:21.973" v="5438" actId="14100"/>
          <ac:graphicFrameMkLst>
            <pc:docMk/>
            <pc:sldMk cId="1883416920" sldId="284"/>
            <ac:graphicFrameMk id="5" creationId="{C3287D2F-0DB9-E2CB-223E-3B429CD46F3C}"/>
          </ac:graphicFrameMkLst>
        </pc:graphicFrameChg>
        <pc:graphicFrameChg chg="add mod modGraphic">
          <ac:chgData name="bharath sai" userId="002279d1057bb3c6" providerId="LiveId" clId="{CCB9D4D1-01C4-4A50-8DA7-D292598CE197}" dt="2023-08-01T06:37:26.637" v="5431" actId="14100"/>
          <ac:graphicFrameMkLst>
            <pc:docMk/>
            <pc:sldMk cId="1883416920" sldId="284"/>
            <ac:graphicFrameMk id="6" creationId="{481819C6-7826-2BCF-01A9-C4A1D6034AD2}"/>
          </ac:graphicFrameMkLst>
        </pc:graphicFrameChg>
        <pc:graphicFrameChg chg="add mod modGraphic">
          <ac:chgData name="bharath sai" userId="002279d1057bb3c6" providerId="LiveId" clId="{CCB9D4D1-01C4-4A50-8DA7-D292598CE197}" dt="2023-08-01T06:44:53.075" v="5549" actId="1076"/>
          <ac:graphicFrameMkLst>
            <pc:docMk/>
            <pc:sldMk cId="1883416920" sldId="284"/>
            <ac:graphicFrameMk id="8" creationId="{A6722907-3E33-8BA7-8666-F94C25CBD8A3}"/>
          </ac:graphicFrameMkLst>
        </pc:graphicFrameChg>
        <pc:graphicFrameChg chg="add del mod modGraphic">
          <ac:chgData name="bharath sai" userId="002279d1057bb3c6" providerId="LiveId" clId="{CCB9D4D1-01C4-4A50-8DA7-D292598CE197}" dt="2023-08-01T06:41:10.849" v="5459"/>
          <ac:graphicFrameMkLst>
            <pc:docMk/>
            <pc:sldMk cId="1883416920" sldId="284"/>
            <ac:graphicFrameMk id="12" creationId="{6A3270B5-9916-F30F-6326-0FF23ABB2283}"/>
          </ac:graphicFrameMkLst>
        </pc:graphicFrameChg>
        <pc:graphicFrameChg chg="add mod modGraphic">
          <ac:chgData name="bharath sai" userId="002279d1057bb3c6" providerId="LiveId" clId="{CCB9D4D1-01C4-4A50-8DA7-D292598CE197}" dt="2023-08-01T06:44:46.757" v="5547" actId="1076"/>
          <ac:graphicFrameMkLst>
            <pc:docMk/>
            <pc:sldMk cId="1883416920" sldId="284"/>
            <ac:graphicFrameMk id="13" creationId="{73FD3EDA-66C8-F76B-9859-8AE346A77D78}"/>
          </ac:graphicFrameMkLst>
        </pc:graphicFrameChg>
        <pc:graphicFrameChg chg="add mod modGraphic">
          <ac:chgData name="bharath sai" userId="002279d1057bb3c6" providerId="LiveId" clId="{CCB9D4D1-01C4-4A50-8DA7-D292598CE197}" dt="2023-08-01T06:44:42.951" v="5546" actId="1076"/>
          <ac:graphicFrameMkLst>
            <pc:docMk/>
            <pc:sldMk cId="1883416920" sldId="284"/>
            <ac:graphicFrameMk id="14" creationId="{EFDFE1DC-3DBF-0820-5CE6-E4CD4A911C2C}"/>
          </ac:graphicFrameMkLst>
        </pc:graphicFrameChg>
        <pc:picChg chg="del">
          <ac:chgData name="bharath sai" userId="002279d1057bb3c6" providerId="LiveId" clId="{CCB9D4D1-01C4-4A50-8DA7-D292598CE197}" dt="2023-08-01T06:33:16.042" v="5364" actId="478"/>
          <ac:picMkLst>
            <pc:docMk/>
            <pc:sldMk cId="1883416920" sldId="284"/>
            <ac:picMk id="7" creationId="{0BCA674C-9164-ACEC-DC80-1A5DCF41D536}"/>
          </ac:picMkLst>
        </pc:picChg>
        <pc:picChg chg="del mod">
          <ac:chgData name="bharath sai" userId="002279d1057bb3c6" providerId="LiveId" clId="{CCB9D4D1-01C4-4A50-8DA7-D292598CE197}" dt="2023-08-01T06:33:18.563" v="5366" actId="478"/>
          <ac:picMkLst>
            <pc:docMk/>
            <pc:sldMk cId="1883416920" sldId="284"/>
            <ac:picMk id="9" creationId="{C94E7306-E405-D0DF-2755-DC230831523B}"/>
          </ac:picMkLst>
        </pc:picChg>
      </pc:sldChg>
      <pc:sldChg chg="addSp delSp modSp add del mod">
        <pc:chgData name="bharath sai" userId="002279d1057bb3c6" providerId="LiveId" clId="{CCB9D4D1-01C4-4A50-8DA7-D292598CE197}" dt="2023-08-03T06:17:42.587" v="6689" actId="20577"/>
        <pc:sldMkLst>
          <pc:docMk/>
          <pc:sldMk cId="2077062395" sldId="285"/>
        </pc:sldMkLst>
        <pc:spChg chg="del mod">
          <ac:chgData name="bharath sai" userId="002279d1057bb3c6" providerId="LiveId" clId="{CCB9D4D1-01C4-4A50-8DA7-D292598CE197}" dt="2023-08-01T06:47:14.482" v="5573" actId="478"/>
          <ac:spMkLst>
            <pc:docMk/>
            <pc:sldMk cId="2077062395" sldId="285"/>
            <ac:spMk id="11" creationId="{5A6E42C2-C2EB-F1ED-24F4-D583AB4D183D}"/>
          </ac:spMkLst>
        </pc:spChg>
        <pc:spChg chg="add mod">
          <ac:chgData name="bharath sai" userId="002279d1057bb3c6" providerId="LiveId" clId="{CCB9D4D1-01C4-4A50-8DA7-D292598CE197}" dt="2023-08-01T07:15:30.236" v="5809" actId="20577"/>
          <ac:spMkLst>
            <pc:docMk/>
            <pc:sldMk cId="2077062395" sldId="285"/>
            <ac:spMk id="12" creationId="{B55A4A61-61BE-B63B-1CE5-C67BC2566F2B}"/>
          </ac:spMkLst>
        </pc:spChg>
        <pc:spChg chg="del mod">
          <ac:chgData name="bharath sai" userId="002279d1057bb3c6" providerId="LiveId" clId="{CCB9D4D1-01C4-4A50-8DA7-D292598CE197}" dt="2023-08-01T06:47:24.462" v="5581" actId="478"/>
          <ac:spMkLst>
            <pc:docMk/>
            <pc:sldMk cId="2077062395" sldId="285"/>
            <ac:spMk id="16" creationId="{BDAD4AE4-2259-A478-0C2C-30DEBE27B45C}"/>
          </ac:spMkLst>
        </pc:spChg>
        <pc:spChg chg="add del">
          <ac:chgData name="bharath sai" userId="002279d1057bb3c6" providerId="LiveId" clId="{CCB9D4D1-01C4-4A50-8DA7-D292598CE197}" dt="2023-08-01T06:54:17.748" v="5619" actId="22"/>
          <ac:spMkLst>
            <pc:docMk/>
            <pc:sldMk cId="2077062395" sldId="285"/>
            <ac:spMk id="17" creationId="{4D3278A3-5572-0E53-30C1-3340A9D3FEF2}"/>
          </ac:spMkLst>
        </pc:spChg>
        <pc:spChg chg="add mod">
          <ac:chgData name="bharath sai" userId="002279d1057bb3c6" providerId="LiveId" clId="{CCB9D4D1-01C4-4A50-8DA7-D292598CE197}" dt="2023-08-01T07:07:04.902" v="5676" actId="14100"/>
          <ac:spMkLst>
            <pc:docMk/>
            <pc:sldMk cId="2077062395" sldId="285"/>
            <ac:spMk id="32" creationId="{703420A6-331A-52B2-73BB-FA65D56CE992}"/>
          </ac:spMkLst>
        </pc:spChg>
        <pc:spChg chg="add mod">
          <ac:chgData name="bharath sai" userId="002279d1057bb3c6" providerId="LiveId" clId="{CCB9D4D1-01C4-4A50-8DA7-D292598CE197}" dt="2023-08-03T03:55:05.427" v="6317" actId="20577"/>
          <ac:spMkLst>
            <pc:docMk/>
            <pc:sldMk cId="2077062395" sldId="285"/>
            <ac:spMk id="34" creationId="{7BA0D01F-2039-F811-695F-8676AAC06345}"/>
          </ac:spMkLst>
        </pc:spChg>
        <pc:spChg chg="add mod">
          <ac:chgData name="bharath sai" userId="002279d1057bb3c6" providerId="LiveId" clId="{CCB9D4D1-01C4-4A50-8DA7-D292598CE197}" dt="2023-08-01T07:15:42.888" v="5820" actId="20577"/>
          <ac:spMkLst>
            <pc:docMk/>
            <pc:sldMk cId="2077062395" sldId="285"/>
            <ac:spMk id="36" creationId="{62C73338-9560-EA0A-5041-9982C9B908D1}"/>
          </ac:spMkLst>
        </pc:spChg>
        <pc:graphicFrameChg chg="del modGraphic">
          <ac:chgData name="bharath sai" userId="002279d1057bb3c6" providerId="LiveId" clId="{CCB9D4D1-01C4-4A50-8DA7-D292598CE197}" dt="2023-08-01T06:47:17.530" v="5575" actId="478"/>
          <ac:graphicFrameMkLst>
            <pc:docMk/>
            <pc:sldMk cId="2077062395" sldId="285"/>
            <ac:graphicFrameMk id="2" creationId="{9A7491CE-7710-EF89-0BE9-D85A383B4537}"/>
          </ac:graphicFrameMkLst>
        </pc:graphicFrameChg>
        <pc:graphicFrameChg chg="add mod modGraphic">
          <ac:chgData name="bharath sai" userId="002279d1057bb3c6" providerId="LiveId" clId="{CCB9D4D1-01C4-4A50-8DA7-D292598CE197}" dt="2023-08-01T06:49:00.942" v="5602" actId="14100"/>
          <ac:graphicFrameMkLst>
            <pc:docMk/>
            <pc:sldMk cId="2077062395" sldId="285"/>
            <ac:graphicFrameMk id="3" creationId="{09488E8B-544A-85B6-8A21-80279BC6D408}"/>
          </ac:graphicFrameMkLst>
        </pc:graphicFrameChg>
        <pc:graphicFrameChg chg="add mod modGraphic">
          <ac:chgData name="bharath sai" userId="002279d1057bb3c6" providerId="LiveId" clId="{CCB9D4D1-01C4-4A50-8DA7-D292598CE197}" dt="2023-08-03T06:17:42.587" v="6689" actId="20577"/>
          <ac:graphicFrameMkLst>
            <pc:docMk/>
            <pc:sldMk cId="2077062395" sldId="285"/>
            <ac:graphicFrameMk id="4" creationId="{003192CD-C805-398A-9896-E966789B562B}"/>
          </ac:graphicFrameMkLst>
        </pc:graphicFrameChg>
        <pc:graphicFrameChg chg="del mod modGraphic">
          <ac:chgData name="bharath sai" userId="002279d1057bb3c6" providerId="LiveId" clId="{CCB9D4D1-01C4-4A50-8DA7-D292598CE197}" dt="2023-08-01T06:47:19.490" v="5577" actId="478"/>
          <ac:graphicFrameMkLst>
            <pc:docMk/>
            <pc:sldMk cId="2077062395" sldId="285"/>
            <ac:graphicFrameMk id="5" creationId="{C3287D2F-0DB9-E2CB-223E-3B429CD46F3C}"/>
          </ac:graphicFrameMkLst>
        </pc:graphicFrameChg>
        <pc:graphicFrameChg chg="add del modGraphic">
          <ac:chgData name="bharath sai" userId="002279d1057bb3c6" providerId="LiveId" clId="{CCB9D4D1-01C4-4A50-8DA7-D292598CE197}" dt="2023-08-01T06:47:21.075" v="5579" actId="478"/>
          <ac:graphicFrameMkLst>
            <pc:docMk/>
            <pc:sldMk cId="2077062395" sldId="285"/>
            <ac:graphicFrameMk id="6" creationId="{481819C6-7826-2BCF-01A9-C4A1D6034AD2}"/>
          </ac:graphicFrameMkLst>
        </pc:graphicFrameChg>
        <pc:graphicFrameChg chg="add mod modGraphic">
          <ac:chgData name="bharath sai" userId="002279d1057bb3c6" providerId="LiveId" clId="{CCB9D4D1-01C4-4A50-8DA7-D292598CE197}" dt="2023-08-01T07:08:04.612" v="5679" actId="1076"/>
          <ac:graphicFrameMkLst>
            <pc:docMk/>
            <pc:sldMk cId="2077062395" sldId="285"/>
            <ac:graphicFrameMk id="7" creationId="{F0D527ED-2E8B-6EB7-B934-59F1242EAB10}"/>
          </ac:graphicFrameMkLst>
        </pc:graphicFrameChg>
        <pc:graphicFrameChg chg="del modGraphic">
          <ac:chgData name="bharath sai" userId="002279d1057bb3c6" providerId="LiveId" clId="{CCB9D4D1-01C4-4A50-8DA7-D292598CE197}" dt="2023-08-01T06:47:25.876" v="5583" actId="478"/>
          <ac:graphicFrameMkLst>
            <pc:docMk/>
            <pc:sldMk cId="2077062395" sldId="285"/>
            <ac:graphicFrameMk id="8" creationId="{A6722907-3E33-8BA7-8666-F94C25CBD8A3}"/>
          </ac:graphicFrameMkLst>
        </pc:graphicFrameChg>
        <pc:graphicFrameChg chg="add del mod">
          <ac:chgData name="bharath sai" userId="002279d1057bb3c6" providerId="LiveId" clId="{CCB9D4D1-01C4-4A50-8DA7-D292598CE197}" dt="2023-08-01T06:51:19.635" v="5612"/>
          <ac:graphicFrameMkLst>
            <pc:docMk/>
            <pc:sldMk cId="2077062395" sldId="285"/>
            <ac:graphicFrameMk id="9" creationId="{E38ED329-5E42-F00F-DC16-7CD55D7B16C4}"/>
          </ac:graphicFrameMkLst>
        </pc:graphicFrameChg>
        <pc:graphicFrameChg chg="del mod modGraphic">
          <ac:chgData name="bharath sai" userId="002279d1057bb3c6" providerId="LiveId" clId="{CCB9D4D1-01C4-4A50-8DA7-D292598CE197}" dt="2023-08-01T06:47:32.002" v="5586" actId="478"/>
          <ac:graphicFrameMkLst>
            <pc:docMk/>
            <pc:sldMk cId="2077062395" sldId="285"/>
            <ac:graphicFrameMk id="13" creationId="{73FD3EDA-66C8-F76B-9859-8AE346A77D78}"/>
          </ac:graphicFrameMkLst>
        </pc:graphicFrameChg>
        <pc:graphicFrameChg chg="del">
          <ac:chgData name="bharath sai" userId="002279d1057bb3c6" providerId="LiveId" clId="{CCB9D4D1-01C4-4A50-8DA7-D292598CE197}" dt="2023-08-01T06:47:33.689" v="5587" actId="478"/>
          <ac:graphicFrameMkLst>
            <pc:docMk/>
            <pc:sldMk cId="2077062395" sldId="285"/>
            <ac:graphicFrameMk id="14" creationId="{EFDFE1DC-3DBF-0820-5CE6-E4CD4A911C2C}"/>
          </ac:graphicFrameMkLst>
        </pc:graphicFrameChg>
        <pc:picChg chg="add del mod">
          <ac:chgData name="bharath sai" userId="002279d1057bb3c6" providerId="LiveId" clId="{CCB9D4D1-01C4-4A50-8DA7-D292598CE197}" dt="2023-08-01T06:54:52.667" v="5621"/>
          <ac:picMkLst>
            <pc:docMk/>
            <pc:sldMk cId="2077062395" sldId="285"/>
            <ac:picMk id="19" creationId="{35E35175-9757-21F9-820B-C318BEFBE6E1}"/>
          </ac:picMkLst>
        </pc:picChg>
        <pc:picChg chg="add del mod">
          <ac:chgData name="bharath sai" userId="002279d1057bb3c6" providerId="LiveId" clId="{CCB9D4D1-01C4-4A50-8DA7-D292598CE197}" dt="2023-08-01T07:00:48.775" v="5657"/>
          <ac:picMkLst>
            <pc:docMk/>
            <pc:sldMk cId="2077062395" sldId="285"/>
            <ac:picMk id="21" creationId="{5119AE4C-65D1-2290-C54C-17EAD56FBB4B}"/>
          </ac:picMkLst>
        </pc:picChg>
        <pc:picChg chg="add del mod">
          <ac:chgData name="bharath sai" userId="002279d1057bb3c6" providerId="LiveId" clId="{CCB9D4D1-01C4-4A50-8DA7-D292598CE197}" dt="2023-08-01T07:00:44.508" v="5645"/>
          <ac:picMkLst>
            <pc:docMk/>
            <pc:sldMk cId="2077062395" sldId="285"/>
            <ac:picMk id="23" creationId="{8870D57B-F3DB-AB94-A378-A645427A4284}"/>
          </ac:picMkLst>
        </pc:picChg>
        <pc:picChg chg="add del">
          <ac:chgData name="bharath sai" userId="002279d1057bb3c6" providerId="LiveId" clId="{CCB9D4D1-01C4-4A50-8DA7-D292598CE197}" dt="2023-08-01T07:00:43.734" v="5643"/>
          <ac:picMkLst>
            <pc:docMk/>
            <pc:sldMk cId="2077062395" sldId="285"/>
            <ac:picMk id="24" creationId="{2EF474D7-4687-314B-A777-05BB4D6C9126}"/>
          </ac:picMkLst>
        </pc:picChg>
        <pc:picChg chg="add del mod">
          <ac:chgData name="bharath sai" userId="002279d1057bb3c6" providerId="LiveId" clId="{CCB9D4D1-01C4-4A50-8DA7-D292598CE197}" dt="2023-08-01T07:00:43.511" v="5642"/>
          <ac:picMkLst>
            <pc:docMk/>
            <pc:sldMk cId="2077062395" sldId="285"/>
            <ac:picMk id="26" creationId="{8C211827-61F6-25D7-6379-C02102E5C26C}"/>
          </ac:picMkLst>
        </pc:picChg>
        <pc:picChg chg="add del mod">
          <ac:chgData name="bharath sai" userId="002279d1057bb3c6" providerId="LiveId" clId="{CCB9D4D1-01C4-4A50-8DA7-D292598CE197}" dt="2023-08-01T07:05:08.827" v="5663"/>
          <ac:picMkLst>
            <pc:docMk/>
            <pc:sldMk cId="2077062395" sldId="285"/>
            <ac:picMk id="28" creationId="{E1CF86B6-E3EC-AA31-C51C-19D401320688}"/>
          </ac:picMkLst>
        </pc:picChg>
        <pc:picChg chg="add del mod">
          <ac:chgData name="bharath sai" userId="002279d1057bb3c6" providerId="LiveId" clId="{CCB9D4D1-01C4-4A50-8DA7-D292598CE197}" dt="2023-08-01T07:05:18.490" v="5667"/>
          <ac:picMkLst>
            <pc:docMk/>
            <pc:sldMk cId="2077062395" sldId="285"/>
            <ac:picMk id="29" creationId="{4C9C5251-D485-CCA2-DAF7-D6DD9CDFC960}"/>
          </ac:picMkLst>
        </pc:picChg>
        <pc:picChg chg="add mod">
          <ac:chgData name="bharath sai" userId="002279d1057bb3c6" providerId="LiveId" clId="{CCB9D4D1-01C4-4A50-8DA7-D292598CE197}" dt="2023-08-01T07:06:38.440" v="5673" actId="1076"/>
          <ac:picMkLst>
            <pc:docMk/>
            <pc:sldMk cId="2077062395" sldId="285"/>
            <ac:picMk id="30" creationId="{400A9A57-AE24-172C-BB15-38AFD97CB54C}"/>
          </ac:picMkLst>
        </pc:picChg>
      </pc:sldChg>
      <pc:sldChg chg="addSp delSp modSp add mod">
        <pc:chgData name="bharath sai" userId="002279d1057bb3c6" providerId="LiveId" clId="{CCB9D4D1-01C4-4A50-8DA7-D292598CE197}" dt="2023-08-03T03:55:17.246" v="6328" actId="20577"/>
        <pc:sldMkLst>
          <pc:docMk/>
          <pc:sldMk cId="402993678" sldId="286"/>
        </pc:sldMkLst>
        <pc:spChg chg="add mod">
          <ac:chgData name="bharath sai" userId="002279d1057bb3c6" providerId="LiveId" clId="{CCB9D4D1-01C4-4A50-8DA7-D292598CE197}" dt="2023-08-01T07:11:53.774" v="5716" actId="1076"/>
          <ac:spMkLst>
            <pc:docMk/>
            <pc:sldMk cId="402993678" sldId="286"/>
            <ac:spMk id="6" creationId="{4BCF4AB0-5B72-BE7F-A7F9-094D6461B580}"/>
          </ac:spMkLst>
        </pc:spChg>
        <pc:spChg chg="add mod">
          <ac:chgData name="bharath sai" userId="002279d1057bb3c6" providerId="LiveId" clId="{CCB9D4D1-01C4-4A50-8DA7-D292598CE197}" dt="2023-08-03T03:55:17.246" v="6328" actId="20577"/>
          <ac:spMkLst>
            <pc:docMk/>
            <pc:sldMk cId="402993678" sldId="286"/>
            <ac:spMk id="9" creationId="{9DF0077A-0755-9DEB-CF13-8DD7D3B609EF}"/>
          </ac:spMkLst>
        </pc:spChg>
        <pc:spChg chg="add mod">
          <ac:chgData name="bharath sai" userId="002279d1057bb3c6" providerId="LiveId" clId="{CCB9D4D1-01C4-4A50-8DA7-D292598CE197}" dt="2023-08-01T07:16:32.074" v="5849" actId="1076"/>
          <ac:spMkLst>
            <pc:docMk/>
            <pc:sldMk cId="402993678" sldId="286"/>
            <ac:spMk id="11" creationId="{6DC2257F-1E30-D489-30E1-6900550D69DD}"/>
          </ac:spMkLst>
        </pc:spChg>
        <pc:spChg chg="del mod">
          <ac:chgData name="bharath sai" userId="002279d1057bb3c6" providerId="LiveId" clId="{CCB9D4D1-01C4-4A50-8DA7-D292598CE197}" dt="2023-08-01T07:09:52.805" v="5698" actId="478"/>
          <ac:spMkLst>
            <pc:docMk/>
            <pc:sldMk cId="402993678" sldId="286"/>
            <ac:spMk id="12" creationId="{B55A4A61-61BE-B63B-1CE5-C67BC2566F2B}"/>
          </ac:spMkLst>
        </pc:spChg>
        <pc:spChg chg="del">
          <ac:chgData name="bharath sai" userId="002279d1057bb3c6" providerId="LiveId" clId="{CCB9D4D1-01C4-4A50-8DA7-D292598CE197}" dt="2023-08-01T07:10:41.769" v="5706" actId="478"/>
          <ac:spMkLst>
            <pc:docMk/>
            <pc:sldMk cId="402993678" sldId="286"/>
            <ac:spMk id="32" creationId="{703420A6-331A-52B2-73BB-FA65D56CE992}"/>
          </ac:spMkLst>
        </pc:spChg>
        <pc:spChg chg="del">
          <ac:chgData name="bharath sai" userId="002279d1057bb3c6" providerId="LiveId" clId="{CCB9D4D1-01C4-4A50-8DA7-D292598CE197}" dt="2023-08-01T07:10:44.319" v="5707" actId="478"/>
          <ac:spMkLst>
            <pc:docMk/>
            <pc:sldMk cId="402993678" sldId="286"/>
            <ac:spMk id="34" creationId="{7BA0D01F-2039-F811-695F-8676AAC06345}"/>
          </ac:spMkLst>
        </pc:spChg>
        <pc:spChg chg="del mod">
          <ac:chgData name="bharath sai" userId="002279d1057bb3c6" providerId="LiveId" clId="{CCB9D4D1-01C4-4A50-8DA7-D292598CE197}" dt="2023-08-01T07:10:39.113" v="5705" actId="478"/>
          <ac:spMkLst>
            <pc:docMk/>
            <pc:sldMk cId="402993678" sldId="286"/>
            <ac:spMk id="36" creationId="{62C73338-9560-EA0A-5041-9982C9B908D1}"/>
          </ac:spMkLst>
        </pc:spChg>
        <pc:graphicFrameChg chg="del modGraphic">
          <ac:chgData name="bharath sai" userId="002279d1057bb3c6" providerId="LiveId" clId="{CCB9D4D1-01C4-4A50-8DA7-D292598CE197}" dt="2023-08-01T07:09:57.044" v="5700" actId="478"/>
          <ac:graphicFrameMkLst>
            <pc:docMk/>
            <pc:sldMk cId="402993678" sldId="286"/>
            <ac:graphicFrameMk id="3" creationId="{09488E8B-544A-85B6-8A21-80279BC6D408}"/>
          </ac:graphicFrameMkLst>
        </pc:graphicFrameChg>
        <pc:graphicFrameChg chg="del modGraphic">
          <ac:chgData name="bharath sai" userId="002279d1057bb3c6" providerId="LiveId" clId="{CCB9D4D1-01C4-4A50-8DA7-D292598CE197}" dt="2023-08-01T07:10:00.493" v="5701" actId="478"/>
          <ac:graphicFrameMkLst>
            <pc:docMk/>
            <pc:sldMk cId="402993678" sldId="286"/>
            <ac:graphicFrameMk id="4" creationId="{003192CD-C805-398A-9896-E966789B562B}"/>
          </ac:graphicFrameMkLst>
        </pc:graphicFrameChg>
        <pc:graphicFrameChg chg="del modGraphic">
          <ac:chgData name="bharath sai" userId="002279d1057bb3c6" providerId="LiveId" clId="{CCB9D4D1-01C4-4A50-8DA7-D292598CE197}" dt="2023-08-01T07:10:32.684" v="5702" actId="478"/>
          <ac:graphicFrameMkLst>
            <pc:docMk/>
            <pc:sldMk cId="402993678" sldId="286"/>
            <ac:graphicFrameMk id="7" creationId="{F0D527ED-2E8B-6EB7-B934-59F1242EAB10}"/>
          </ac:graphicFrameMkLst>
        </pc:graphicFrameChg>
        <pc:picChg chg="add mod">
          <ac:chgData name="bharath sai" userId="002279d1057bb3c6" providerId="LiveId" clId="{CCB9D4D1-01C4-4A50-8DA7-D292598CE197}" dt="2023-08-01T07:12:02.383" v="5718" actId="14100"/>
          <ac:picMkLst>
            <pc:docMk/>
            <pc:sldMk cId="402993678" sldId="286"/>
            <ac:picMk id="2" creationId="{D305FCC2-346A-0AEA-C4B3-65875593FABD}"/>
          </ac:picMkLst>
        </pc:picChg>
        <pc:picChg chg="del">
          <ac:chgData name="bharath sai" userId="002279d1057bb3c6" providerId="LiveId" clId="{CCB9D4D1-01C4-4A50-8DA7-D292598CE197}" dt="2023-08-01T07:10:34.623" v="5703" actId="478"/>
          <ac:picMkLst>
            <pc:docMk/>
            <pc:sldMk cId="402993678" sldId="286"/>
            <ac:picMk id="30" creationId="{400A9A57-AE24-172C-BB15-38AFD97CB54C}"/>
          </ac:picMkLst>
        </pc:picChg>
      </pc:sldChg>
      <pc:sldChg chg="addSp delSp modSp add mod">
        <pc:chgData name="bharath sai" userId="002279d1057bb3c6" providerId="LiveId" clId="{CCB9D4D1-01C4-4A50-8DA7-D292598CE197}" dt="2023-08-01T09:53:28.846" v="5908" actId="1076"/>
        <pc:sldMkLst>
          <pc:docMk/>
          <pc:sldMk cId="2868041716" sldId="287"/>
        </pc:sldMkLst>
        <pc:spChg chg="del mod">
          <ac:chgData name="bharath sai" userId="002279d1057bb3c6" providerId="LiveId" clId="{CCB9D4D1-01C4-4A50-8DA7-D292598CE197}" dt="2023-08-01T09:24:59.334" v="5904"/>
          <ac:spMkLst>
            <pc:docMk/>
            <pc:sldMk cId="2868041716" sldId="287"/>
            <ac:spMk id="2" creationId="{00000000-0000-0000-0000-000000000000}"/>
          </ac:spMkLst>
        </pc:spChg>
        <pc:spChg chg="del mod">
          <ac:chgData name="bharath sai" userId="002279d1057bb3c6" providerId="LiveId" clId="{CCB9D4D1-01C4-4A50-8DA7-D292598CE197}" dt="2023-08-01T09:24:33.575" v="5896" actId="478"/>
          <ac:spMkLst>
            <pc:docMk/>
            <pc:sldMk cId="2868041716" sldId="287"/>
            <ac:spMk id="3" creationId="{00000000-0000-0000-0000-000000000000}"/>
          </ac:spMkLst>
        </pc:spChg>
        <pc:spChg chg="add mod">
          <ac:chgData name="bharath sai" userId="002279d1057bb3c6" providerId="LiveId" clId="{CCB9D4D1-01C4-4A50-8DA7-D292598CE197}" dt="2023-08-01T09:24:52.957" v="5901" actId="255"/>
          <ac:spMkLst>
            <pc:docMk/>
            <pc:sldMk cId="2868041716" sldId="287"/>
            <ac:spMk id="8" creationId="{91B9BF01-CF90-DD23-7CF3-1A725A91A2A7}"/>
          </ac:spMkLst>
        </pc:spChg>
        <pc:picChg chg="del">
          <ac:chgData name="bharath sai" userId="002279d1057bb3c6" providerId="LiveId" clId="{CCB9D4D1-01C4-4A50-8DA7-D292598CE197}" dt="2023-08-01T09:15:56.369" v="5874" actId="478"/>
          <ac:picMkLst>
            <pc:docMk/>
            <pc:sldMk cId="2868041716" sldId="287"/>
            <ac:picMk id="5" creationId="{2426B701-B5E7-15F7-7188-4E64FAC79F38}"/>
          </ac:picMkLst>
        </pc:picChg>
        <pc:picChg chg="add del mod">
          <ac:chgData name="bharath sai" userId="002279d1057bb3c6" providerId="LiveId" clId="{CCB9D4D1-01C4-4A50-8DA7-D292598CE197}" dt="2023-08-01T09:24:27.135" v="5893" actId="478"/>
          <ac:picMkLst>
            <pc:docMk/>
            <pc:sldMk cId="2868041716" sldId="287"/>
            <ac:picMk id="6" creationId="{3B83B9CB-65C1-7D12-55EF-7C57671D15FD}"/>
          </ac:picMkLst>
        </pc:picChg>
        <pc:picChg chg="add mod">
          <ac:chgData name="bharath sai" userId="002279d1057bb3c6" providerId="LiveId" clId="{CCB9D4D1-01C4-4A50-8DA7-D292598CE197}" dt="2023-08-01T09:53:28.846" v="5908" actId="1076"/>
          <ac:picMkLst>
            <pc:docMk/>
            <pc:sldMk cId="2868041716" sldId="287"/>
            <ac:picMk id="10" creationId="{2A4D55B0-08C3-7B8A-9BE5-BD899691E0B2}"/>
          </ac:picMkLst>
        </pc:picChg>
        <pc:picChg chg="del">
          <ac:chgData name="bharath sai" userId="002279d1057bb3c6" providerId="LiveId" clId="{CCB9D4D1-01C4-4A50-8DA7-D292598CE197}" dt="2023-08-01T09:15:58.590" v="5875" actId="478"/>
          <ac:picMkLst>
            <pc:docMk/>
            <pc:sldMk cId="2868041716" sldId="287"/>
            <ac:picMk id="13" creationId="{9E2DB69F-23F2-50E2-D556-DC66847F9147}"/>
          </ac:picMkLst>
        </pc:picChg>
        <pc:picChg chg="del mod">
          <ac:chgData name="bharath sai" userId="002279d1057bb3c6" providerId="LiveId" clId="{CCB9D4D1-01C4-4A50-8DA7-D292598CE197}" dt="2023-08-01T09:15:59.727" v="5877" actId="478"/>
          <ac:picMkLst>
            <pc:docMk/>
            <pc:sldMk cId="2868041716" sldId="287"/>
            <ac:picMk id="17" creationId="{674ED35A-28BC-2C56-67BA-2AAD08C30BCF}"/>
          </ac:picMkLst>
        </pc:picChg>
      </pc:sldChg>
      <pc:sldChg chg="addSp delSp modSp add mod ord">
        <pc:chgData name="bharath sai" userId="002279d1057bb3c6" providerId="LiveId" clId="{CCB9D4D1-01C4-4A50-8DA7-D292598CE197}" dt="2023-08-03T06:45:44.297" v="6710" actId="1076"/>
        <pc:sldMkLst>
          <pc:docMk/>
          <pc:sldMk cId="2326569204" sldId="288"/>
        </pc:sldMkLst>
        <pc:spChg chg="del">
          <ac:chgData name="bharath sai" userId="002279d1057bb3c6" providerId="LiveId" clId="{CCB9D4D1-01C4-4A50-8DA7-D292598CE197}" dt="2023-08-01T09:54:26.505" v="5910" actId="478"/>
          <ac:spMkLst>
            <pc:docMk/>
            <pc:sldMk cId="2326569204" sldId="288"/>
            <ac:spMk id="2" creationId="{00000000-0000-0000-0000-000000000000}"/>
          </ac:spMkLst>
        </pc:spChg>
        <pc:spChg chg="del mod">
          <ac:chgData name="bharath sai" userId="002279d1057bb3c6" providerId="LiveId" clId="{CCB9D4D1-01C4-4A50-8DA7-D292598CE197}" dt="2023-08-01T09:54:30.516" v="5912" actId="478"/>
          <ac:spMkLst>
            <pc:docMk/>
            <pc:sldMk cId="2326569204" sldId="288"/>
            <ac:spMk id="3" creationId="{00000000-0000-0000-0000-000000000000}"/>
          </ac:spMkLst>
        </pc:spChg>
        <pc:spChg chg="add mod">
          <ac:chgData name="bharath sai" userId="002279d1057bb3c6" providerId="LiveId" clId="{CCB9D4D1-01C4-4A50-8DA7-D292598CE197}" dt="2023-08-03T06:12:34.256" v="6660" actId="20577"/>
          <ac:spMkLst>
            <pc:docMk/>
            <pc:sldMk cId="2326569204" sldId="288"/>
            <ac:spMk id="5" creationId="{0006612C-AEC1-4715-2742-B1E430563F86}"/>
          </ac:spMkLst>
        </pc:spChg>
        <pc:spChg chg="add del mod">
          <ac:chgData name="bharath sai" userId="002279d1057bb3c6" providerId="LiveId" clId="{CCB9D4D1-01C4-4A50-8DA7-D292598CE197}" dt="2023-08-03T03:55:42.591" v="6330" actId="478"/>
          <ac:spMkLst>
            <pc:docMk/>
            <pc:sldMk cId="2326569204" sldId="288"/>
            <ac:spMk id="8" creationId="{0D92AB55-D10E-110F-4016-3493DA338F4B}"/>
          </ac:spMkLst>
        </pc:spChg>
        <pc:picChg chg="add del mod">
          <ac:chgData name="bharath sai" userId="002279d1057bb3c6" providerId="LiveId" clId="{CCB9D4D1-01C4-4A50-8DA7-D292598CE197}" dt="2023-08-03T03:56:33.572" v="6380"/>
          <ac:picMkLst>
            <pc:docMk/>
            <pc:sldMk cId="2326569204" sldId="288"/>
            <ac:picMk id="3" creationId="{CE4914D5-AB27-3AA3-E9B1-B85A7D5683D9}"/>
          </ac:picMkLst>
        </pc:picChg>
        <pc:picChg chg="add del mod">
          <ac:chgData name="bharath sai" userId="002279d1057bb3c6" providerId="LiveId" clId="{CCB9D4D1-01C4-4A50-8DA7-D292598CE197}" dt="2023-08-03T03:55:39.119" v="6329" actId="478"/>
          <ac:picMkLst>
            <pc:docMk/>
            <pc:sldMk cId="2326569204" sldId="288"/>
            <ac:picMk id="6" creationId="{9DEF3B92-6B67-0315-FF04-C53C658C646F}"/>
          </ac:picMkLst>
        </pc:picChg>
        <pc:picChg chg="add mod">
          <ac:chgData name="bharath sai" userId="002279d1057bb3c6" providerId="LiveId" clId="{CCB9D4D1-01C4-4A50-8DA7-D292598CE197}" dt="2023-08-03T06:45:44.297" v="6710" actId="1076"/>
          <ac:picMkLst>
            <pc:docMk/>
            <pc:sldMk cId="2326569204" sldId="288"/>
            <ac:picMk id="7" creationId="{73DCBA01-B8EA-D54C-5C5A-E17FAB87E371}"/>
          </ac:picMkLst>
        </pc:picChg>
      </pc:sldChg>
      <pc:sldChg chg="addSp delSp modSp add mod ord modTransition chgLayout">
        <pc:chgData name="bharath sai" userId="002279d1057bb3c6" providerId="LiveId" clId="{CCB9D4D1-01C4-4A50-8DA7-D292598CE197}" dt="2023-08-03T06:44:30.887" v="6704" actId="1076"/>
        <pc:sldMkLst>
          <pc:docMk/>
          <pc:sldMk cId="1739919970" sldId="289"/>
        </pc:sldMkLst>
        <pc:spChg chg="del">
          <ac:chgData name="bharath sai" userId="002279d1057bb3c6" providerId="LiveId" clId="{CCB9D4D1-01C4-4A50-8DA7-D292598CE197}" dt="2023-08-01T10:00:41.808" v="6046" actId="478"/>
          <ac:spMkLst>
            <pc:docMk/>
            <pc:sldMk cId="1739919970" sldId="289"/>
            <ac:spMk id="2" creationId="{00000000-0000-0000-0000-000000000000}"/>
          </ac:spMkLst>
        </pc:spChg>
        <pc:spChg chg="del">
          <ac:chgData name="bharath sai" userId="002279d1057bb3c6" providerId="LiveId" clId="{CCB9D4D1-01C4-4A50-8DA7-D292598CE197}" dt="2023-08-01T10:00:43.769" v="6047" actId="478"/>
          <ac:spMkLst>
            <pc:docMk/>
            <pc:sldMk cId="1739919970" sldId="289"/>
            <ac:spMk id="3" creationId="{00000000-0000-0000-0000-000000000000}"/>
          </ac:spMkLst>
        </pc:spChg>
        <pc:spChg chg="add del mod">
          <ac:chgData name="bharath sai" userId="002279d1057bb3c6" providerId="LiveId" clId="{CCB9D4D1-01C4-4A50-8DA7-D292598CE197}" dt="2023-08-03T03:59:36.986" v="6485" actId="6264"/>
          <ac:spMkLst>
            <pc:docMk/>
            <pc:sldMk cId="1739919970" sldId="289"/>
            <ac:spMk id="4" creationId="{6D338A9C-7546-AFF7-A548-D4AC6A44E238}"/>
          </ac:spMkLst>
        </pc:spChg>
        <pc:spChg chg="add mod">
          <ac:chgData name="bharath sai" userId="002279d1057bb3c6" providerId="LiveId" clId="{CCB9D4D1-01C4-4A50-8DA7-D292598CE197}" dt="2023-08-03T06:15:03.158" v="6668" actId="255"/>
          <ac:spMkLst>
            <pc:docMk/>
            <pc:sldMk cId="1739919970" sldId="289"/>
            <ac:spMk id="4" creationId="{AB70A75C-FFB1-4BF7-44EA-E164A54BA8B5}"/>
          </ac:spMkLst>
        </pc:spChg>
        <pc:spChg chg="add mod ord">
          <ac:chgData name="bharath sai" userId="002279d1057bb3c6" providerId="LiveId" clId="{CCB9D4D1-01C4-4A50-8DA7-D292598CE197}" dt="2023-08-03T03:59:36.986" v="6485" actId="6264"/>
          <ac:spMkLst>
            <pc:docMk/>
            <pc:sldMk cId="1739919970" sldId="289"/>
            <ac:spMk id="5" creationId="{8F1BE83B-DF1D-660D-CAB8-966B0609B122}"/>
          </ac:spMkLst>
        </pc:spChg>
        <pc:spChg chg="add del mod ord">
          <ac:chgData name="bharath sai" userId="002279d1057bb3c6" providerId="LiveId" clId="{CCB9D4D1-01C4-4A50-8DA7-D292598CE197}" dt="2023-08-03T03:59:36.986" v="6485" actId="6264"/>
          <ac:spMkLst>
            <pc:docMk/>
            <pc:sldMk cId="1739919970" sldId="289"/>
            <ac:spMk id="6" creationId="{D793DA6E-33ED-0A5C-82C7-D01C74E905B9}"/>
          </ac:spMkLst>
        </pc:spChg>
        <pc:spChg chg="add del mod">
          <ac:chgData name="bharath sai" userId="002279d1057bb3c6" providerId="LiveId" clId="{CCB9D4D1-01C4-4A50-8DA7-D292598CE197}" dt="2023-08-01T10:06:52.774" v="6202" actId="478"/>
          <ac:spMkLst>
            <pc:docMk/>
            <pc:sldMk cId="1739919970" sldId="289"/>
            <ac:spMk id="10" creationId="{0D8F19F4-1D06-9B8D-FC1E-2B4BB1E7654C}"/>
          </ac:spMkLst>
        </pc:spChg>
        <pc:spChg chg="add del mod">
          <ac:chgData name="bharath sai" userId="002279d1057bb3c6" providerId="LiveId" clId="{CCB9D4D1-01C4-4A50-8DA7-D292598CE197}" dt="2023-08-03T03:58:13.864" v="6387" actId="478"/>
          <ac:spMkLst>
            <pc:docMk/>
            <pc:sldMk cId="1739919970" sldId="289"/>
            <ac:spMk id="12" creationId="{40D02992-5C78-ADD1-78F6-159D308C8F70}"/>
          </ac:spMkLst>
        </pc:spChg>
        <pc:picChg chg="add mod">
          <ac:chgData name="bharath sai" userId="002279d1057bb3c6" providerId="LiveId" clId="{CCB9D4D1-01C4-4A50-8DA7-D292598CE197}" dt="2023-08-03T06:44:30.887" v="6704" actId="1076"/>
          <ac:picMkLst>
            <pc:docMk/>
            <pc:sldMk cId="1739919970" sldId="289"/>
            <ac:picMk id="3" creationId="{210251BD-1F0D-E478-C555-437CAB50F789}"/>
          </ac:picMkLst>
        </pc:picChg>
        <pc:picChg chg="add del mod">
          <ac:chgData name="bharath sai" userId="002279d1057bb3c6" providerId="LiveId" clId="{CCB9D4D1-01C4-4A50-8DA7-D292598CE197}" dt="2023-08-01T10:03:22.595" v="6112" actId="478"/>
          <ac:picMkLst>
            <pc:docMk/>
            <pc:sldMk cId="1739919970" sldId="289"/>
            <ac:picMk id="7" creationId="{7EAFD22B-772E-033E-8050-D08851DCCB0B}"/>
          </ac:picMkLst>
        </pc:picChg>
        <pc:picChg chg="add del mod">
          <ac:chgData name="bharath sai" userId="002279d1057bb3c6" providerId="LiveId" clId="{CCB9D4D1-01C4-4A50-8DA7-D292598CE197}" dt="2023-08-03T03:58:09.986" v="6385" actId="478"/>
          <ac:picMkLst>
            <pc:docMk/>
            <pc:sldMk cId="1739919970" sldId="289"/>
            <ac:picMk id="8" creationId="{B81DE587-6D19-3E81-3307-B74AC5B29439}"/>
          </ac:picMkLst>
        </pc:picChg>
      </pc:sldChg>
      <pc:sldChg chg="addSp delSp modSp add mod ord">
        <pc:chgData name="bharath sai" userId="002279d1057bb3c6" providerId="LiveId" clId="{CCB9D4D1-01C4-4A50-8DA7-D292598CE197}" dt="2023-08-03T06:15:21.006" v="6670" actId="255"/>
        <pc:sldMkLst>
          <pc:docMk/>
          <pc:sldMk cId="2741980078" sldId="290"/>
        </pc:sldMkLst>
        <pc:spChg chg="del mod">
          <ac:chgData name="bharath sai" userId="002279d1057bb3c6" providerId="LiveId" clId="{CCB9D4D1-01C4-4A50-8DA7-D292598CE197}" dt="2023-08-01T10:08:13.640" v="6212" actId="478"/>
          <ac:spMkLst>
            <pc:docMk/>
            <pc:sldMk cId="2741980078" sldId="290"/>
            <ac:spMk id="2" creationId="{00000000-0000-0000-0000-000000000000}"/>
          </ac:spMkLst>
        </pc:spChg>
        <pc:spChg chg="del mod">
          <ac:chgData name="bharath sai" userId="002279d1057bb3c6" providerId="LiveId" clId="{CCB9D4D1-01C4-4A50-8DA7-D292598CE197}" dt="2023-08-01T10:08:16.509" v="6214" actId="478"/>
          <ac:spMkLst>
            <pc:docMk/>
            <pc:sldMk cId="2741980078" sldId="290"/>
            <ac:spMk id="3" creationId="{00000000-0000-0000-0000-000000000000}"/>
          </ac:spMkLst>
        </pc:spChg>
        <pc:spChg chg="add mod">
          <ac:chgData name="bharath sai" userId="002279d1057bb3c6" providerId="LiveId" clId="{CCB9D4D1-01C4-4A50-8DA7-D292598CE197}" dt="2023-08-03T06:15:21.006" v="6670" actId="255"/>
          <ac:spMkLst>
            <pc:docMk/>
            <pc:sldMk cId="2741980078" sldId="290"/>
            <ac:spMk id="4" creationId="{0189DFB1-33E9-1A81-59FF-D03E469C922C}"/>
          </ac:spMkLst>
        </pc:spChg>
        <pc:spChg chg="add mod">
          <ac:chgData name="bharath sai" userId="002279d1057bb3c6" providerId="LiveId" clId="{CCB9D4D1-01C4-4A50-8DA7-D292598CE197}" dt="2023-08-01T10:08:50.431" v="6240" actId="255"/>
          <ac:spMkLst>
            <pc:docMk/>
            <pc:sldMk cId="2741980078" sldId="290"/>
            <ac:spMk id="5" creationId="{BFD7B215-8705-F8F7-304B-0A6B1A7D9396}"/>
          </ac:spMkLst>
        </pc:spChg>
        <pc:picChg chg="add mod">
          <ac:chgData name="bharath sai" userId="002279d1057bb3c6" providerId="LiveId" clId="{CCB9D4D1-01C4-4A50-8DA7-D292598CE197}" dt="2023-08-03T04:00:19.266" v="6493" actId="1440"/>
          <ac:picMkLst>
            <pc:docMk/>
            <pc:sldMk cId="2741980078" sldId="290"/>
            <ac:picMk id="3" creationId="{DD964657-99C8-51E7-85F9-F9A4C7E458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D32C305-5229-4A6C-95C3-A68A1B28E4C0}" type="datetimeFigureOut">
              <a:rPr lang="en-IN" smtClean="0"/>
              <a:t>03-08-2023</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6EEBDCD-5EAB-4C24-8383-EBBF0E596E2E}" type="slidenum">
              <a:rPr lang="en-IN" smtClean="0"/>
              <a:t>‹#›</a:t>
            </a:fld>
            <a:endParaRPr lang="en-IN"/>
          </a:p>
        </p:txBody>
      </p:sp>
    </p:spTree>
    <p:extLst>
      <p:ext uri="{BB962C8B-B14F-4D97-AF65-F5344CB8AC3E}">
        <p14:creationId xmlns:p14="http://schemas.microsoft.com/office/powerpoint/2010/main" val="262821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3</a:t>
            </a:fld>
            <a:endParaRPr lang="en-IN"/>
          </a:p>
        </p:txBody>
      </p:sp>
    </p:spTree>
    <p:extLst>
      <p:ext uri="{BB962C8B-B14F-4D97-AF65-F5344CB8AC3E}">
        <p14:creationId xmlns:p14="http://schemas.microsoft.com/office/powerpoint/2010/main" val="104457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9</a:t>
            </a:fld>
            <a:endParaRPr lang="en-IN"/>
          </a:p>
        </p:txBody>
      </p:sp>
    </p:spTree>
    <p:extLst>
      <p:ext uri="{BB962C8B-B14F-4D97-AF65-F5344CB8AC3E}">
        <p14:creationId xmlns:p14="http://schemas.microsoft.com/office/powerpoint/2010/main" val="103980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10</a:t>
            </a:fld>
            <a:endParaRPr lang="en-IN"/>
          </a:p>
        </p:txBody>
      </p:sp>
    </p:spTree>
    <p:extLst>
      <p:ext uri="{BB962C8B-B14F-4D97-AF65-F5344CB8AC3E}">
        <p14:creationId xmlns:p14="http://schemas.microsoft.com/office/powerpoint/2010/main" val="162051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11</a:t>
            </a:fld>
            <a:endParaRPr lang="en-IN"/>
          </a:p>
        </p:txBody>
      </p:sp>
    </p:spTree>
    <p:extLst>
      <p:ext uri="{BB962C8B-B14F-4D97-AF65-F5344CB8AC3E}">
        <p14:creationId xmlns:p14="http://schemas.microsoft.com/office/powerpoint/2010/main" val="118683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15</a:t>
            </a:fld>
            <a:endParaRPr lang="en-IN"/>
          </a:p>
        </p:txBody>
      </p:sp>
    </p:spTree>
    <p:extLst>
      <p:ext uri="{BB962C8B-B14F-4D97-AF65-F5344CB8AC3E}">
        <p14:creationId xmlns:p14="http://schemas.microsoft.com/office/powerpoint/2010/main" val="282222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22</a:t>
            </a:fld>
            <a:endParaRPr lang="en-IN"/>
          </a:p>
        </p:txBody>
      </p:sp>
    </p:spTree>
    <p:extLst>
      <p:ext uri="{BB962C8B-B14F-4D97-AF65-F5344CB8AC3E}">
        <p14:creationId xmlns:p14="http://schemas.microsoft.com/office/powerpoint/2010/main" val="172255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23</a:t>
            </a:fld>
            <a:endParaRPr lang="en-IN"/>
          </a:p>
        </p:txBody>
      </p:sp>
    </p:spTree>
    <p:extLst>
      <p:ext uri="{BB962C8B-B14F-4D97-AF65-F5344CB8AC3E}">
        <p14:creationId xmlns:p14="http://schemas.microsoft.com/office/powerpoint/2010/main" val="202453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EEBDCD-5EAB-4C24-8383-EBBF0E596E2E}" type="slidenum">
              <a:rPr lang="en-IN" smtClean="0"/>
              <a:t>25</a:t>
            </a:fld>
            <a:endParaRPr lang="en-IN"/>
          </a:p>
        </p:txBody>
      </p:sp>
    </p:spTree>
    <p:extLst>
      <p:ext uri="{BB962C8B-B14F-4D97-AF65-F5344CB8AC3E}">
        <p14:creationId xmlns:p14="http://schemas.microsoft.com/office/powerpoint/2010/main" val="74342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424242"/>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5800" y="530859"/>
            <a:ext cx="10820400" cy="660400"/>
          </a:xfrm>
          <a:prstGeom prst="rect">
            <a:avLst/>
          </a:prstGeom>
        </p:spPr>
        <p:txBody>
          <a:bodyPr wrap="square" lIns="0" tIns="0" rIns="0" bIns="0">
            <a:spAutoFit/>
          </a:bodyPr>
          <a:lstStyle>
            <a:lvl1pPr>
              <a:defRPr sz="1900" b="1" i="0">
                <a:solidFill>
                  <a:srgbClr val="424242"/>
                </a:solidFill>
                <a:latin typeface="Roboto"/>
                <a:cs typeface="Roboto"/>
              </a:defRPr>
            </a:lvl1pPr>
          </a:lstStyle>
          <a:p>
            <a:endParaRPr/>
          </a:p>
        </p:txBody>
      </p:sp>
      <p:sp>
        <p:nvSpPr>
          <p:cNvPr id="3" name="Holder 3"/>
          <p:cNvSpPr>
            <a:spLocks noGrp="1"/>
          </p:cNvSpPr>
          <p:nvPr>
            <p:ph type="body" idx="1"/>
          </p:nvPr>
        </p:nvSpPr>
        <p:spPr>
          <a:xfrm>
            <a:off x="1130300" y="1854200"/>
            <a:ext cx="9931400" cy="208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instagram.com/p/CvFCJ_BLL_D/?igshid=NTc4MTIwNjQ2YQ==" TargetMode="Externa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dfcbank.com/" TargetMode="External"/><Relationship Id="rId2" Type="http://schemas.openxmlformats.org/officeDocument/2006/relationships/hyperlink" Target="https://www.icicibank.com/" TargetMode="External"/><Relationship Id="rId1" Type="http://schemas.openxmlformats.org/officeDocument/2006/relationships/slideLayout" Target="../slideLayouts/slideLayout2.xml"/><Relationship Id="rId4" Type="http://schemas.openxmlformats.org/officeDocument/2006/relationships/hyperlink" Target="https://www.idfcfirstbank.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2900" y="2626360"/>
            <a:ext cx="7480300" cy="2002921"/>
          </a:xfrm>
          <a:prstGeom prst="rect">
            <a:avLst/>
          </a:prstGeom>
        </p:spPr>
        <p:txBody>
          <a:bodyPr vert="horz" wrap="square" lIns="0" tIns="12700" rIns="0" bIns="0" rtlCol="0">
            <a:spAutoFit/>
          </a:bodyPr>
          <a:lstStyle/>
          <a:p>
            <a:pPr marL="2108200" marR="5080" indent="-2095500">
              <a:lnSpc>
                <a:spcPct val="113199"/>
              </a:lnSpc>
              <a:spcBef>
                <a:spcPts val="100"/>
              </a:spcBef>
            </a:pPr>
            <a:r>
              <a:rPr sz="3900" spc="-85" dirty="0"/>
              <a:t>C</a:t>
            </a:r>
            <a:r>
              <a:rPr sz="3900" spc="-210" dirty="0"/>
              <a:t>o</a:t>
            </a:r>
            <a:r>
              <a:rPr sz="3900" spc="-280" dirty="0"/>
              <a:t>m</a:t>
            </a:r>
            <a:r>
              <a:rPr sz="3900" spc="-110" dirty="0"/>
              <a:t>p</a:t>
            </a:r>
            <a:r>
              <a:rPr sz="3900" spc="-75" dirty="0"/>
              <a:t>r</a:t>
            </a:r>
            <a:r>
              <a:rPr sz="3900" spc="-145" dirty="0"/>
              <a:t>e</a:t>
            </a:r>
            <a:r>
              <a:rPr sz="3900" spc="-105" dirty="0"/>
              <a:t>h</a:t>
            </a:r>
            <a:r>
              <a:rPr sz="3900" spc="-145" dirty="0"/>
              <a:t>e</a:t>
            </a:r>
            <a:r>
              <a:rPr sz="3900" spc="-105" dirty="0"/>
              <a:t>n</a:t>
            </a:r>
            <a:r>
              <a:rPr sz="3900" spc="-215" dirty="0"/>
              <a:t>s</a:t>
            </a:r>
            <a:r>
              <a:rPr sz="3900" spc="-145" dirty="0"/>
              <a:t>i</a:t>
            </a:r>
            <a:r>
              <a:rPr sz="3900" spc="-195" dirty="0"/>
              <a:t>v</a:t>
            </a:r>
            <a:r>
              <a:rPr sz="3900" spc="65" dirty="0"/>
              <a:t>e</a:t>
            </a:r>
            <a:r>
              <a:rPr sz="3900" spc="-180" dirty="0"/>
              <a:t> </a:t>
            </a:r>
            <a:r>
              <a:rPr sz="3900" spc="-285" dirty="0"/>
              <a:t>D</a:t>
            </a:r>
            <a:r>
              <a:rPr sz="3900" spc="-145" dirty="0"/>
              <a:t>i</a:t>
            </a:r>
            <a:r>
              <a:rPr sz="3900" spc="-105" dirty="0"/>
              <a:t>g</a:t>
            </a:r>
            <a:r>
              <a:rPr sz="3900" spc="-145" dirty="0"/>
              <a:t>i</a:t>
            </a:r>
            <a:r>
              <a:rPr sz="3900" spc="-160" dirty="0"/>
              <a:t>t</a:t>
            </a:r>
            <a:r>
              <a:rPr sz="3900" spc="-200" dirty="0"/>
              <a:t>a</a:t>
            </a:r>
            <a:r>
              <a:rPr sz="3900" spc="-10" dirty="0"/>
              <a:t>l</a:t>
            </a:r>
            <a:r>
              <a:rPr sz="3900" spc="-210" dirty="0"/>
              <a:t> </a:t>
            </a:r>
            <a:r>
              <a:rPr sz="3900" spc="-300" dirty="0"/>
              <a:t>M</a:t>
            </a:r>
            <a:r>
              <a:rPr sz="3900" spc="-200" dirty="0"/>
              <a:t>a</a:t>
            </a:r>
            <a:r>
              <a:rPr sz="3900" spc="-75" dirty="0"/>
              <a:t>r</a:t>
            </a:r>
            <a:r>
              <a:rPr lang="en-IN" sz="3900" spc="-195" dirty="0" err="1"/>
              <a:t>keting</a:t>
            </a:r>
            <a:br>
              <a:rPr lang="en-IN" sz="3900" spc="-195" dirty="0"/>
            </a:br>
            <a:r>
              <a:rPr lang="en-IN" sz="3900" spc="-195" dirty="0"/>
              <a:t>Project work</a:t>
            </a:r>
            <a:br>
              <a:rPr lang="en-IN" sz="3900" spc="-195" dirty="0"/>
            </a:br>
            <a:endParaRPr sz="3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488E8B-544A-85B6-8A21-80279BC6D408}"/>
              </a:ext>
            </a:extLst>
          </p:cNvPr>
          <p:cNvGraphicFramePr>
            <a:graphicFrameLocks noGrp="1"/>
          </p:cNvGraphicFramePr>
          <p:nvPr>
            <p:extLst>
              <p:ext uri="{D42A27DB-BD31-4B8C-83A1-F6EECF244321}">
                <p14:modId xmlns:p14="http://schemas.microsoft.com/office/powerpoint/2010/main" val="4293635368"/>
              </p:ext>
            </p:extLst>
          </p:nvPr>
        </p:nvGraphicFramePr>
        <p:xfrm>
          <a:off x="152400" y="457200"/>
          <a:ext cx="11658599" cy="1219200"/>
        </p:xfrm>
        <a:graphic>
          <a:graphicData uri="http://schemas.openxmlformats.org/drawingml/2006/table">
            <a:tbl>
              <a:tblPr/>
              <a:tblGrid>
                <a:gridCol w="5509886">
                  <a:extLst>
                    <a:ext uri="{9D8B030D-6E8A-4147-A177-3AD203B41FA5}">
                      <a16:colId xmlns:a16="http://schemas.microsoft.com/office/drawing/2014/main" val="657493106"/>
                    </a:ext>
                  </a:extLst>
                </a:gridCol>
                <a:gridCol w="3439185">
                  <a:extLst>
                    <a:ext uri="{9D8B030D-6E8A-4147-A177-3AD203B41FA5}">
                      <a16:colId xmlns:a16="http://schemas.microsoft.com/office/drawing/2014/main" val="109016532"/>
                    </a:ext>
                  </a:extLst>
                </a:gridCol>
                <a:gridCol w="2709528">
                  <a:extLst>
                    <a:ext uri="{9D8B030D-6E8A-4147-A177-3AD203B41FA5}">
                      <a16:colId xmlns:a16="http://schemas.microsoft.com/office/drawing/2014/main" val="2372157489"/>
                    </a:ext>
                  </a:extLst>
                </a:gridCol>
              </a:tblGrid>
              <a:tr h="246018">
                <a:tc>
                  <a:txBody>
                    <a:bodyPr/>
                    <a:lstStyle/>
                    <a:p>
                      <a:pPr rtl="0" fontAlgn="b"/>
                      <a:r>
                        <a:rPr lang="en-IN" sz="1300" b="1">
                          <a:effectLst/>
                        </a:rPr>
                        <a:t>Keyword</a:t>
                      </a:r>
                    </a:p>
                  </a:txBody>
                  <a:tcPr marL="13926" marR="13926" marT="9284" marB="9284"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b="1">
                          <a:effectLst/>
                        </a:rPr>
                        <a:t>Avg. monthly searches</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b="1">
                          <a:effectLst/>
                        </a:rPr>
                        <a:t>Competition</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64327992"/>
                  </a:ext>
                </a:extLst>
              </a:tr>
              <a:tr h="363582">
                <a:tc>
                  <a:txBody>
                    <a:bodyPr/>
                    <a:lstStyle/>
                    <a:p>
                      <a:pPr rtl="0" fontAlgn="b"/>
                      <a:r>
                        <a:rPr lang="en-IN" sz="1300">
                          <a:effectLst/>
                        </a:rPr>
                        <a:t>savings account interest calculator</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5000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34454391"/>
                  </a:ext>
                </a:extLst>
              </a:tr>
              <a:tr h="363582">
                <a:tc>
                  <a:txBody>
                    <a:bodyPr/>
                    <a:lstStyle/>
                    <a:p>
                      <a:pPr rtl="0" fontAlgn="b"/>
                      <a:r>
                        <a:rPr lang="en-IN" sz="1300">
                          <a:effectLst/>
                        </a:rPr>
                        <a:t>interest calculator savings</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5000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12037310"/>
                  </a:ext>
                </a:extLst>
              </a:tr>
              <a:tr h="246018">
                <a:tc>
                  <a:txBody>
                    <a:bodyPr/>
                    <a:lstStyle/>
                    <a:p>
                      <a:pPr rtl="0" fontAlgn="b"/>
                      <a:r>
                        <a:rPr lang="en-US" sz="1300" dirty="0">
                          <a:effectLst/>
                        </a:rPr>
                        <a:t>axis bank home loan calculator</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a:effectLst/>
                        </a:rPr>
                        <a:t>5000</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300" dirty="0">
                          <a:effectLst/>
                        </a:rPr>
                        <a:t>Low</a:t>
                      </a:r>
                    </a:p>
                  </a:txBody>
                  <a:tcPr marL="13926" marR="13926" marT="9284" marB="928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0251750"/>
                  </a:ext>
                </a:extLst>
              </a:tr>
            </a:tbl>
          </a:graphicData>
        </a:graphic>
      </p:graphicFrame>
      <p:graphicFrame>
        <p:nvGraphicFramePr>
          <p:cNvPr id="4" name="Table 3">
            <a:extLst>
              <a:ext uri="{FF2B5EF4-FFF2-40B4-BE49-F238E27FC236}">
                <a16:creationId xmlns:a16="http://schemas.microsoft.com/office/drawing/2014/main" id="{003192CD-C805-398A-9896-E966789B562B}"/>
              </a:ext>
            </a:extLst>
          </p:cNvPr>
          <p:cNvGraphicFramePr>
            <a:graphicFrameLocks noGrp="1"/>
          </p:cNvGraphicFramePr>
          <p:nvPr>
            <p:extLst>
              <p:ext uri="{D42A27DB-BD31-4B8C-83A1-F6EECF244321}">
                <p14:modId xmlns:p14="http://schemas.microsoft.com/office/powerpoint/2010/main" val="3137034626"/>
              </p:ext>
            </p:extLst>
          </p:nvPr>
        </p:nvGraphicFramePr>
        <p:xfrm>
          <a:off x="152399" y="1732280"/>
          <a:ext cx="11658599" cy="599440"/>
        </p:xfrm>
        <a:graphic>
          <a:graphicData uri="http://schemas.openxmlformats.org/drawingml/2006/table">
            <a:tbl>
              <a:tblPr/>
              <a:tblGrid>
                <a:gridCol w="6239463">
                  <a:extLst>
                    <a:ext uri="{9D8B030D-6E8A-4147-A177-3AD203B41FA5}">
                      <a16:colId xmlns:a16="http://schemas.microsoft.com/office/drawing/2014/main" val="2519816069"/>
                    </a:ext>
                  </a:extLst>
                </a:gridCol>
                <a:gridCol w="5419136">
                  <a:extLst>
                    <a:ext uri="{9D8B030D-6E8A-4147-A177-3AD203B41FA5}">
                      <a16:colId xmlns:a16="http://schemas.microsoft.com/office/drawing/2014/main" val="1787403998"/>
                    </a:ext>
                  </a:extLst>
                </a:gridCol>
              </a:tblGrid>
              <a:tr h="133350">
                <a:tc>
                  <a:txBody>
                    <a:bodyPr/>
                    <a:lstStyle/>
                    <a:p>
                      <a:pPr rtl="0" fontAlgn="b"/>
                      <a:r>
                        <a:rPr lang="en-IN" b="1" dirty="0">
                          <a:effectLst/>
                        </a:rPr>
                        <a:t>Meta Tittle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B0E58D"/>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50974642"/>
                  </a:ext>
                </a:extLst>
              </a:tr>
              <a:tr h="133350">
                <a:tc>
                  <a:txBody>
                    <a:bodyPr/>
                    <a:lstStyle/>
                    <a:p>
                      <a:pPr rtl="0" fontAlgn="b"/>
                      <a:r>
                        <a:rPr lang="en-US" dirty="0">
                          <a:effectLst/>
                        </a:rPr>
                        <a:t>Check your saving </a:t>
                      </a:r>
                      <a:r>
                        <a:rPr lang="en-US" dirty="0" err="1">
                          <a:effectLst/>
                        </a:rPr>
                        <a:t>account,intrest</a:t>
                      </a:r>
                      <a:r>
                        <a:rPr lang="en-US" dirty="0">
                          <a:effectLst/>
                        </a:rPr>
                        <a:t> &amp; home loan calculator</a:t>
                      </a:r>
                    </a:p>
                  </a:txBody>
                  <a:tcPr marL="0" marR="0" marT="12700" marB="12700" anchor="b">
                    <a:lnL w="6350" cap="flat" cmpd="sng" algn="ctr">
                      <a:solidFill>
                        <a:srgbClr val="B0E58D"/>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B0E58D"/>
                      </a:solidFill>
                      <a:prstDash val="solid"/>
                      <a:round/>
                      <a:headEnd type="none" w="med" len="med"/>
                      <a:tailEnd type="none" w="med" len="med"/>
                    </a:lnT>
                    <a:lnB w="6350" cap="flat" cmpd="sng" algn="ctr">
                      <a:solidFill>
                        <a:srgbClr val="B0E58D"/>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30544040"/>
                  </a:ext>
                </a:extLst>
              </a:tr>
            </a:tbl>
          </a:graphicData>
        </a:graphic>
      </p:graphicFrame>
      <p:graphicFrame>
        <p:nvGraphicFramePr>
          <p:cNvPr id="7" name="Table 6">
            <a:extLst>
              <a:ext uri="{FF2B5EF4-FFF2-40B4-BE49-F238E27FC236}">
                <a16:creationId xmlns:a16="http://schemas.microsoft.com/office/drawing/2014/main" id="{F0D527ED-2E8B-6EB7-B934-59F1242EAB10}"/>
              </a:ext>
            </a:extLst>
          </p:cNvPr>
          <p:cNvGraphicFramePr>
            <a:graphicFrameLocks noGrp="1"/>
          </p:cNvGraphicFramePr>
          <p:nvPr>
            <p:extLst>
              <p:ext uri="{D42A27DB-BD31-4B8C-83A1-F6EECF244321}">
                <p14:modId xmlns:p14="http://schemas.microsoft.com/office/powerpoint/2010/main" val="925067959"/>
              </p:ext>
            </p:extLst>
          </p:nvPr>
        </p:nvGraphicFramePr>
        <p:xfrm>
          <a:off x="152399" y="2364377"/>
          <a:ext cx="11658599" cy="599440"/>
        </p:xfrm>
        <a:graphic>
          <a:graphicData uri="http://schemas.openxmlformats.org/drawingml/2006/table">
            <a:tbl>
              <a:tblPr/>
              <a:tblGrid>
                <a:gridCol w="8077201">
                  <a:extLst>
                    <a:ext uri="{9D8B030D-6E8A-4147-A177-3AD203B41FA5}">
                      <a16:colId xmlns:a16="http://schemas.microsoft.com/office/drawing/2014/main" val="2530812624"/>
                    </a:ext>
                  </a:extLst>
                </a:gridCol>
                <a:gridCol w="3581398">
                  <a:extLst>
                    <a:ext uri="{9D8B030D-6E8A-4147-A177-3AD203B41FA5}">
                      <a16:colId xmlns:a16="http://schemas.microsoft.com/office/drawing/2014/main" val="2851428360"/>
                    </a:ext>
                  </a:extLst>
                </a:gridCol>
              </a:tblGrid>
              <a:tr h="133350">
                <a:tc>
                  <a:txBody>
                    <a:bodyPr/>
                    <a:lstStyle/>
                    <a:p>
                      <a:pPr rtl="0" fontAlgn="b"/>
                      <a:r>
                        <a:rPr lang="en-IN" b="1">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701F2D"/>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24496537"/>
                  </a:ext>
                </a:extLst>
              </a:tr>
              <a:tr h="133350">
                <a:tc>
                  <a:txBody>
                    <a:bodyPr/>
                    <a:lstStyle/>
                    <a:p>
                      <a:pPr rtl="0" fontAlgn="b"/>
                      <a:r>
                        <a:rPr lang="en-US" dirty="0">
                          <a:effectLst/>
                        </a:rPr>
                        <a:t>Apply for more features for home loan and personal loan at our axis bank</a:t>
                      </a:r>
                    </a:p>
                  </a:txBody>
                  <a:tcPr marL="0" marR="0" marT="12700" marB="12700" anchor="b">
                    <a:lnL w="6350" cap="flat" cmpd="sng" algn="ctr">
                      <a:solidFill>
                        <a:srgbClr val="701F2D"/>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701F2D"/>
                      </a:solidFill>
                      <a:prstDash val="solid"/>
                      <a:round/>
                      <a:headEnd type="none" w="med" len="med"/>
                      <a:tailEnd type="none" w="med" len="med"/>
                    </a:lnT>
                    <a:lnB w="6350" cap="flat" cmpd="sng" algn="ctr">
                      <a:solidFill>
                        <a:srgbClr val="701F2D"/>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45242776"/>
                  </a:ext>
                </a:extLst>
              </a:tr>
            </a:tbl>
          </a:graphicData>
        </a:graphic>
      </p:graphicFrame>
      <p:sp>
        <p:nvSpPr>
          <p:cNvPr id="12" name="TextBox 11">
            <a:extLst>
              <a:ext uri="{FF2B5EF4-FFF2-40B4-BE49-F238E27FC236}">
                <a16:creationId xmlns:a16="http://schemas.microsoft.com/office/drawing/2014/main" id="{B55A4A61-61BE-B63B-1CE5-C67BC2566F2B}"/>
              </a:ext>
            </a:extLst>
          </p:cNvPr>
          <p:cNvSpPr txBox="1"/>
          <p:nvPr/>
        </p:nvSpPr>
        <p:spPr>
          <a:xfrm>
            <a:off x="10886" y="103862"/>
            <a:ext cx="6096000" cy="369332"/>
          </a:xfrm>
          <a:prstGeom prst="rect">
            <a:avLst/>
          </a:prstGeom>
          <a:noFill/>
        </p:spPr>
        <p:txBody>
          <a:bodyPr wrap="square">
            <a:spAutoFit/>
          </a:bodyPr>
          <a:lstStyle/>
          <a:p>
            <a:r>
              <a:rPr lang="en-IN" b="1" i="0" dirty="0">
                <a:solidFill>
                  <a:srgbClr val="000000"/>
                </a:solidFill>
                <a:effectLst/>
                <a:latin typeface="Arial" panose="020B0604020202020204" pitchFamily="34" charset="0"/>
              </a:rPr>
              <a:t>Keyword : calculator</a:t>
            </a:r>
            <a:endParaRPr lang="en-IN" b="1" dirty="0"/>
          </a:p>
        </p:txBody>
      </p:sp>
      <p:pic>
        <p:nvPicPr>
          <p:cNvPr id="30" name="Picture 3">
            <a:extLst>
              <a:ext uri="{FF2B5EF4-FFF2-40B4-BE49-F238E27FC236}">
                <a16:creationId xmlns:a16="http://schemas.microsoft.com/office/drawing/2014/main" id="{400A9A57-AE24-172C-BB15-38AFD97CB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94" y="3338531"/>
            <a:ext cx="11667504" cy="111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a:extLst>
              <a:ext uri="{FF2B5EF4-FFF2-40B4-BE49-F238E27FC236}">
                <a16:creationId xmlns:a16="http://schemas.microsoft.com/office/drawing/2014/main" id="{703420A6-331A-52B2-73BB-FA65D56CE992}"/>
              </a:ext>
            </a:extLst>
          </p:cNvPr>
          <p:cNvSpPr txBox="1"/>
          <p:nvPr/>
        </p:nvSpPr>
        <p:spPr>
          <a:xfrm>
            <a:off x="143494" y="4449837"/>
            <a:ext cx="11667504" cy="646331"/>
          </a:xfrm>
          <a:prstGeom prst="rect">
            <a:avLst/>
          </a:prstGeom>
          <a:noFill/>
        </p:spPr>
        <p:txBody>
          <a:bodyPr wrap="square">
            <a:spAutoFit/>
          </a:bodyPr>
          <a:lstStyle/>
          <a:p>
            <a:r>
              <a:rPr lang="en-IN" b="1" i="1" dirty="0"/>
              <a:t>Meta Tittle:</a:t>
            </a:r>
            <a:r>
              <a:rPr lang="en-IN" dirty="0"/>
              <a:t>					</a:t>
            </a:r>
          </a:p>
          <a:p>
            <a:r>
              <a:rPr lang="en-US" sz="1800" dirty="0"/>
              <a:t>Explore new options like gold </a:t>
            </a:r>
            <a:r>
              <a:rPr lang="en-US" sz="1800" dirty="0" err="1"/>
              <a:t>emi</a:t>
            </a:r>
            <a:r>
              <a:rPr lang="en-US" sz="1800" dirty="0"/>
              <a:t> </a:t>
            </a:r>
            <a:r>
              <a:rPr lang="en-US" sz="1800" dirty="0" err="1"/>
              <a:t>online,gold</a:t>
            </a:r>
            <a:r>
              <a:rPr lang="en-US" sz="1800" dirty="0"/>
              <a:t> </a:t>
            </a:r>
            <a:r>
              <a:rPr lang="en-US" sz="1800" dirty="0" err="1"/>
              <a:t>emi</a:t>
            </a:r>
            <a:r>
              <a:rPr lang="en-US" sz="1800" dirty="0"/>
              <a:t> </a:t>
            </a:r>
            <a:r>
              <a:rPr lang="en-US" sz="1800" dirty="0" err="1"/>
              <a:t>scheme,gold</a:t>
            </a:r>
            <a:r>
              <a:rPr lang="en-US" sz="1800" dirty="0"/>
              <a:t> loan </a:t>
            </a:r>
            <a:r>
              <a:rPr lang="en-US" sz="1800" dirty="0" err="1"/>
              <a:t>emi</a:t>
            </a:r>
            <a:endParaRPr lang="en-IN" dirty="0"/>
          </a:p>
        </p:txBody>
      </p:sp>
      <p:sp>
        <p:nvSpPr>
          <p:cNvPr id="34" name="TextBox 33">
            <a:extLst>
              <a:ext uri="{FF2B5EF4-FFF2-40B4-BE49-F238E27FC236}">
                <a16:creationId xmlns:a16="http://schemas.microsoft.com/office/drawing/2014/main" id="{7BA0D01F-2039-F811-695F-8676AAC06345}"/>
              </a:ext>
            </a:extLst>
          </p:cNvPr>
          <p:cNvSpPr txBox="1"/>
          <p:nvPr/>
        </p:nvSpPr>
        <p:spPr>
          <a:xfrm>
            <a:off x="152398" y="5096168"/>
            <a:ext cx="9982201" cy="646331"/>
          </a:xfrm>
          <a:prstGeom prst="rect">
            <a:avLst/>
          </a:prstGeom>
          <a:noFill/>
        </p:spPr>
        <p:txBody>
          <a:bodyPr wrap="square">
            <a:spAutoFit/>
          </a:bodyPr>
          <a:lstStyle/>
          <a:p>
            <a:r>
              <a:rPr lang="en-IN" b="1" i="1" dirty="0"/>
              <a:t>Meta Description:</a:t>
            </a:r>
            <a:r>
              <a:rPr lang="en-IN" dirty="0"/>
              <a:t>					</a:t>
            </a:r>
          </a:p>
          <a:p>
            <a:r>
              <a:rPr lang="en-US" sz="1800" dirty="0"/>
              <a:t>Check the interesting gold </a:t>
            </a:r>
            <a:r>
              <a:rPr lang="en-US" sz="1800" dirty="0" err="1"/>
              <a:t>emi</a:t>
            </a:r>
            <a:r>
              <a:rPr lang="en-US" sz="1800" dirty="0"/>
              <a:t> online, gold </a:t>
            </a:r>
            <a:r>
              <a:rPr lang="en-US" sz="1800" dirty="0" err="1"/>
              <a:t>emi</a:t>
            </a:r>
            <a:r>
              <a:rPr lang="en-US" sz="1800" dirty="0"/>
              <a:t> </a:t>
            </a:r>
            <a:r>
              <a:rPr lang="en-US" sz="1800" dirty="0" err="1"/>
              <a:t>scheme,gold</a:t>
            </a:r>
            <a:r>
              <a:rPr lang="en-US" sz="1800" dirty="0"/>
              <a:t> loan </a:t>
            </a:r>
            <a:r>
              <a:rPr lang="en-US" sz="1800" dirty="0" err="1"/>
              <a:t>emi</a:t>
            </a:r>
            <a:r>
              <a:rPr lang="en-US" sz="1800" dirty="0"/>
              <a:t> at Axis Bank</a:t>
            </a:r>
            <a:endParaRPr lang="en-IN" dirty="0"/>
          </a:p>
        </p:txBody>
      </p:sp>
      <p:sp>
        <p:nvSpPr>
          <p:cNvPr id="36" name="TextBox 35">
            <a:extLst>
              <a:ext uri="{FF2B5EF4-FFF2-40B4-BE49-F238E27FC236}">
                <a16:creationId xmlns:a16="http://schemas.microsoft.com/office/drawing/2014/main" id="{62C73338-9560-EA0A-5041-9982C9B908D1}"/>
              </a:ext>
            </a:extLst>
          </p:cNvPr>
          <p:cNvSpPr txBox="1"/>
          <p:nvPr/>
        </p:nvSpPr>
        <p:spPr>
          <a:xfrm>
            <a:off x="121723" y="2996474"/>
            <a:ext cx="6117770" cy="369332"/>
          </a:xfrm>
          <a:prstGeom prst="rect">
            <a:avLst/>
          </a:prstGeom>
          <a:noFill/>
        </p:spPr>
        <p:txBody>
          <a:bodyPr wrap="square">
            <a:spAutoFit/>
          </a:bodyPr>
          <a:lstStyle/>
          <a:p>
            <a:r>
              <a:rPr lang="en-IN" b="1" i="0" dirty="0">
                <a:solidFill>
                  <a:srgbClr val="000000"/>
                </a:solidFill>
                <a:effectLst/>
                <a:latin typeface="Arial" panose="020B0604020202020204" pitchFamily="34" charset="0"/>
              </a:rPr>
              <a:t>Keyword : </a:t>
            </a:r>
            <a:r>
              <a:rPr lang="en-IN" b="1" i="0" dirty="0" err="1">
                <a:solidFill>
                  <a:srgbClr val="000000"/>
                </a:solidFill>
                <a:effectLst/>
                <a:latin typeface="Arial" panose="020B0604020202020204" pitchFamily="34" charset="0"/>
              </a:rPr>
              <a:t>emi</a:t>
            </a:r>
            <a:endParaRPr lang="en-IN" b="1" dirty="0"/>
          </a:p>
        </p:txBody>
      </p:sp>
    </p:spTree>
    <p:extLst>
      <p:ext uri="{BB962C8B-B14F-4D97-AF65-F5344CB8AC3E}">
        <p14:creationId xmlns:p14="http://schemas.microsoft.com/office/powerpoint/2010/main" val="207706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305FCC2-346A-0AEA-C4B3-65875593F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10668000" cy="104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BCF4AB0-5B72-BE7F-A7F9-094D6461B580}"/>
              </a:ext>
            </a:extLst>
          </p:cNvPr>
          <p:cNvSpPr txBox="1"/>
          <p:nvPr/>
        </p:nvSpPr>
        <p:spPr>
          <a:xfrm>
            <a:off x="228600" y="2209800"/>
            <a:ext cx="8763000" cy="646331"/>
          </a:xfrm>
          <a:prstGeom prst="rect">
            <a:avLst/>
          </a:prstGeom>
          <a:noFill/>
        </p:spPr>
        <p:txBody>
          <a:bodyPr wrap="square">
            <a:spAutoFit/>
          </a:bodyPr>
          <a:lstStyle/>
          <a:p>
            <a:r>
              <a:rPr lang="en-IN" b="1" i="1" dirty="0"/>
              <a:t>Meta Title:</a:t>
            </a:r>
            <a:r>
              <a:rPr lang="en-IN" dirty="0"/>
              <a:t>				</a:t>
            </a:r>
          </a:p>
          <a:p>
            <a:r>
              <a:rPr lang="en-US" sz="1800" dirty="0"/>
              <a:t>Check the charges of Credit </a:t>
            </a:r>
            <a:r>
              <a:rPr lang="en-US" sz="1800" dirty="0" err="1"/>
              <a:t>card,debit</a:t>
            </a:r>
            <a:r>
              <a:rPr lang="en-US" sz="1800" dirty="0"/>
              <a:t> card &amp; credit card swipe charges</a:t>
            </a:r>
            <a:endParaRPr lang="en-IN" dirty="0"/>
          </a:p>
        </p:txBody>
      </p:sp>
      <p:sp>
        <p:nvSpPr>
          <p:cNvPr id="9" name="TextBox 8">
            <a:extLst>
              <a:ext uri="{FF2B5EF4-FFF2-40B4-BE49-F238E27FC236}">
                <a16:creationId xmlns:a16="http://schemas.microsoft.com/office/drawing/2014/main" id="{9DF0077A-0755-9DEB-CF13-8DD7D3B609EF}"/>
              </a:ext>
            </a:extLst>
          </p:cNvPr>
          <p:cNvSpPr txBox="1"/>
          <p:nvPr/>
        </p:nvSpPr>
        <p:spPr>
          <a:xfrm>
            <a:off x="228600" y="2743200"/>
            <a:ext cx="8991600" cy="646331"/>
          </a:xfrm>
          <a:prstGeom prst="rect">
            <a:avLst/>
          </a:prstGeom>
          <a:noFill/>
        </p:spPr>
        <p:txBody>
          <a:bodyPr wrap="square">
            <a:spAutoFit/>
          </a:bodyPr>
          <a:lstStyle/>
          <a:p>
            <a:r>
              <a:rPr lang="en-IN" b="1" i="1" dirty="0"/>
              <a:t>Meta Description:</a:t>
            </a:r>
            <a:r>
              <a:rPr lang="en-IN" dirty="0"/>
              <a:t>				</a:t>
            </a:r>
          </a:p>
          <a:p>
            <a:r>
              <a:rPr lang="en-US" sz="1800" dirty="0"/>
              <a:t>Apply </a:t>
            </a:r>
            <a:r>
              <a:rPr lang="en-US" sz="1800" dirty="0" err="1"/>
              <a:t>feautured</a:t>
            </a:r>
            <a:r>
              <a:rPr lang="en-US" sz="1800" dirty="0"/>
              <a:t> Loans like Home loan, Mudra Loan, Student Loan from AXIS bank</a:t>
            </a:r>
            <a:endParaRPr lang="en-IN" dirty="0"/>
          </a:p>
        </p:txBody>
      </p:sp>
      <p:sp>
        <p:nvSpPr>
          <p:cNvPr id="11" name="TextBox 10">
            <a:extLst>
              <a:ext uri="{FF2B5EF4-FFF2-40B4-BE49-F238E27FC236}">
                <a16:creationId xmlns:a16="http://schemas.microsoft.com/office/drawing/2014/main" id="{6DC2257F-1E30-D489-30E1-6900550D69DD}"/>
              </a:ext>
            </a:extLst>
          </p:cNvPr>
          <p:cNvSpPr txBox="1"/>
          <p:nvPr/>
        </p:nvSpPr>
        <p:spPr>
          <a:xfrm>
            <a:off x="261257" y="452149"/>
            <a:ext cx="6096000" cy="369332"/>
          </a:xfrm>
          <a:prstGeom prst="rect">
            <a:avLst/>
          </a:prstGeom>
          <a:noFill/>
        </p:spPr>
        <p:txBody>
          <a:bodyPr wrap="square">
            <a:spAutoFit/>
          </a:bodyPr>
          <a:lstStyle/>
          <a:p>
            <a:r>
              <a:rPr lang="en-IN" b="1" dirty="0">
                <a:solidFill>
                  <a:srgbClr val="000000"/>
                </a:solidFill>
                <a:latin typeface="Arial" panose="020B0604020202020204" pitchFamily="34" charset="0"/>
              </a:rPr>
              <a:t>Keyword : Charges</a:t>
            </a:r>
            <a:endParaRPr lang="en-IN" b="1" dirty="0"/>
          </a:p>
        </p:txBody>
      </p:sp>
    </p:spTree>
    <p:extLst>
      <p:ext uri="{BB962C8B-B14F-4D97-AF65-F5344CB8AC3E}">
        <p14:creationId xmlns:p14="http://schemas.microsoft.com/office/powerpoint/2010/main" val="40299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538480"/>
            <a:ext cx="5979795" cy="375920"/>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dirty="0"/>
          </a:p>
        </p:txBody>
      </p:sp>
      <p:sp>
        <p:nvSpPr>
          <p:cNvPr id="3" name="object 3"/>
          <p:cNvSpPr/>
          <p:nvPr/>
        </p:nvSpPr>
        <p:spPr>
          <a:xfrm>
            <a:off x="1854200" y="4584700"/>
            <a:ext cx="2730500" cy="0"/>
          </a:xfrm>
          <a:custGeom>
            <a:avLst/>
            <a:gdLst/>
            <a:ahLst/>
            <a:cxnLst/>
            <a:rect l="l" t="t" r="r" b="b"/>
            <a:pathLst>
              <a:path w="2730500">
                <a:moveTo>
                  <a:pt x="0" y="0"/>
                </a:moveTo>
                <a:lnTo>
                  <a:pt x="2730500" y="0"/>
                </a:lnTo>
              </a:path>
            </a:pathLst>
          </a:custGeom>
          <a:ln w="3175">
            <a:solidFill>
              <a:srgbClr val="0097A6"/>
            </a:solidFill>
          </a:ln>
        </p:spPr>
        <p:txBody>
          <a:bodyPr wrap="square" lIns="0" tIns="0" rIns="0" bIns="0" rtlCol="0"/>
          <a:lstStyle/>
          <a:p>
            <a:endParaRPr/>
          </a:p>
        </p:txBody>
      </p:sp>
      <p:sp>
        <p:nvSpPr>
          <p:cNvPr id="4" name="object 4"/>
          <p:cNvSpPr txBox="1"/>
          <p:nvPr/>
        </p:nvSpPr>
        <p:spPr>
          <a:xfrm>
            <a:off x="495300" y="1600200"/>
            <a:ext cx="5600700" cy="3993401"/>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b="1" spc="-30" dirty="0">
                <a:latin typeface="Roboto"/>
                <a:cs typeface="Roboto"/>
              </a:rPr>
              <a:t>Content</a:t>
            </a:r>
            <a:r>
              <a:rPr sz="1900" b="1" spc="-114" dirty="0">
                <a:latin typeface="Roboto"/>
                <a:cs typeface="Roboto"/>
              </a:rPr>
              <a:t> </a:t>
            </a:r>
            <a:r>
              <a:rPr sz="1900" b="1" spc="-10" dirty="0">
                <a:latin typeface="Roboto"/>
                <a:cs typeface="Roboto"/>
              </a:rPr>
              <a:t>Idea</a:t>
            </a:r>
            <a:r>
              <a:rPr sz="1900" b="1" spc="-90" dirty="0">
                <a:latin typeface="Roboto"/>
                <a:cs typeface="Roboto"/>
              </a:rPr>
              <a:t> </a:t>
            </a:r>
            <a:r>
              <a:rPr sz="1900" b="1" spc="-30" dirty="0">
                <a:latin typeface="Roboto"/>
                <a:cs typeface="Roboto"/>
              </a:rPr>
              <a:t>Generation</a:t>
            </a:r>
            <a:r>
              <a:rPr sz="1900" b="1" spc="-35" dirty="0">
                <a:latin typeface="Roboto"/>
                <a:cs typeface="Roboto"/>
              </a:rPr>
              <a:t> </a:t>
            </a:r>
            <a:r>
              <a:rPr sz="1900" b="1" spc="-5" dirty="0">
                <a:latin typeface="Roboto"/>
                <a:cs typeface="Roboto"/>
              </a:rPr>
              <a:t>&amp;</a:t>
            </a:r>
            <a:r>
              <a:rPr sz="1900" b="1" spc="-114" dirty="0">
                <a:latin typeface="Roboto"/>
                <a:cs typeface="Roboto"/>
              </a:rPr>
              <a:t> </a:t>
            </a:r>
            <a:r>
              <a:rPr sz="1900" b="1" spc="-40" dirty="0">
                <a:latin typeface="Roboto"/>
                <a:cs typeface="Roboto"/>
              </a:rPr>
              <a:t>Strategy:</a:t>
            </a:r>
            <a:r>
              <a:rPr sz="1900" b="1" spc="-105" dirty="0">
                <a:latin typeface="Roboto"/>
                <a:cs typeface="Roboto"/>
              </a:rPr>
              <a:t> </a:t>
            </a:r>
            <a:r>
              <a:rPr sz="1900" spc="-25" dirty="0">
                <a:latin typeface="Roboto"/>
                <a:cs typeface="Roboto"/>
              </a:rPr>
              <a:t>Create</a:t>
            </a:r>
            <a:r>
              <a:rPr sz="1900" spc="-70" dirty="0">
                <a:latin typeface="Roboto"/>
                <a:cs typeface="Roboto"/>
              </a:rPr>
              <a:t> </a:t>
            </a:r>
            <a:r>
              <a:rPr sz="1900" spc="-15" dirty="0">
                <a:latin typeface="Roboto"/>
                <a:cs typeface="Roboto"/>
              </a:rPr>
              <a:t>a</a:t>
            </a:r>
            <a:r>
              <a:rPr sz="1900" spc="-5" dirty="0">
                <a:latin typeface="Roboto"/>
                <a:cs typeface="Roboto"/>
              </a:rPr>
              <a:t> </a:t>
            </a:r>
            <a:r>
              <a:rPr sz="1900" spc="-45" dirty="0">
                <a:latin typeface="Roboto"/>
                <a:cs typeface="Roboto"/>
              </a:rPr>
              <a:t>content</a:t>
            </a:r>
            <a:r>
              <a:rPr sz="1900" spc="-90" dirty="0">
                <a:latin typeface="Roboto"/>
                <a:cs typeface="Roboto"/>
              </a:rPr>
              <a:t> </a:t>
            </a:r>
            <a:r>
              <a:rPr sz="1900" spc="-35" dirty="0">
                <a:latin typeface="Roboto"/>
                <a:cs typeface="Roboto"/>
              </a:rPr>
              <a:t>calendar</a:t>
            </a:r>
            <a:r>
              <a:rPr sz="1900" spc="-114" dirty="0">
                <a:latin typeface="Roboto"/>
                <a:cs typeface="Roboto"/>
              </a:rPr>
              <a:t> </a:t>
            </a:r>
            <a:r>
              <a:rPr sz="1900" spc="-15" dirty="0">
                <a:latin typeface="Roboto"/>
                <a:cs typeface="Roboto"/>
              </a:rPr>
              <a:t>for</a:t>
            </a:r>
            <a:r>
              <a:rPr sz="1900" spc="-114" dirty="0">
                <a:latin typeface="Roboto"/>
                <a:cs typeface="Roboto"/>
              </a:rPr>
              <a:t> </a:t>
            </a:r>
            <a:r>
              <a:rPr sz="1900" spc="-5" dirty="0">
                <a:latin typeface="Roboto"/>
                <a:cs typeface="Roboto"/>
              </a:rPr>
              <a:t>the</a:t>
            </a:r>
            <a:r>
              <a:rPr sz="1900" spc="-70" dirty="0">
                <a:latin typeface="Roboto"/>
                <a:cs typeface="Roboto"/>
              </a:rPr>
              <a:t> </a:t>
            </a:r>
            <a:r>
              <a:rPr sz="1900" spc="-50" dirty="0">
                <a:latin typeface="Roboto"/>
                <a:cs typeface="Roboto"/>
              </a:rPr>
              <a:t>remaining</a:t>
            </a:r>
            <a:r>
              <a:rPr sz="1900" spc="-35" dirty="0">
                <a:latin typeface="Roboto"/>
                <a:cs typeface="Roboto"/>
              </a:rPr>
              <a:t> </a:t>
            </a:r>
            <a:r>
              <a:rPr sz="1900" spc="-65" dirty="0">
                <a:latin typeface="Roboto"/>
                <a:cs typeface="Roboto"/>
              </a:rPr>
              <a:t>month</a:t>
            </a:r>
            <a:r>
              <a:rPr sz="1900" spc="-15" dirty="0">
                <a:latin typeface="Roboto"/>
                <a:cs typeface="Roboto"/>
              </a:rPr>
              <a:t> </a:t>
            </a:r>
            <a:r>
              <a:rPr sz="1900" spc="-25" dirty="0">
                <a:latin typeface="Roboto"/>
                <a:cs typeface="Roboto"/>
              </a:rPr>
              <a:t>of </a:t>
            </a:r>
            <a:r>
              <a:rPr sz="1900" spc="-45" dirty="0">
                <a:latin typeface="Roboto"/>
                <a:cs typeface="Roboto"/>
              </a:rPr>
              <a:t>July</a:t>
            </a:r>
            <a:r>
              <a:rPr sz="1900" spc="-70" dirty="0">
                <a:latin typeface="Roboto"/>
                <a:cs typeface="Roboto"/>
              </a:rPr>
              <a:t> by </a:t>
            </a:r>
            <a:r>
              <a:rPr sz="1900" spc="-459" dirty="0">
                <a:latin typeface="Roboto"/>
                <a:cs typeface="Roboto"/>
              </a:rPr>
              <a:t> </a:t>
            </a:r>
            <a:r>
              <a:rPr sz="1900" spc="-55" dirty="0">
                <a:latin typeface="Roboto"/>
                <a:cs typeface="Roboto"/>
              </a:rPr>
              <a:t>brainstorming </a:t>
            </a:r>
            <a:r>
              <a:rPr sz="1900" spc="-45" dirty="0">
                <a:latin typeface="Roboto"/>
                <a:cs typeface="Roboto"/>
              </a:rPr>
              <a:t>content themes, </a:t>
            </a:r>
            <a:r>
              <a:rPr sz="1900" spc="-40" dirty="0">
                <a:latin typeface="Roboto"/>
                <a:cs typeface="Roboto"/>
              </a:rPr>
              <a:t>exploring </a:t>
            </a:r>
            <a:r>
              <a:rPr sz="1900" spc="-50" dirty="0">
                <a:latin typeface="Roboto"/>
                <a:cs typeface="Roboto"/>
              </a:rPr>
              <a:t>various </a:t>
            </a:r>
            <a:r>
              <a:rPr sz="1900" spc="-35" dirty="0">
                <a:latin typeface="Roboto"/>
                <a:cs typeface="Roboto"/>
              </a:rPr>
              <a:t>formats like </a:t>
            </a:r>
            <a:r>
              <a:rPr sz="1900" spc="-40" dirty="0">
                <a:latin typeface="Roboto"/>
                <a:cs typeface="Roboto"/>
              </a:rPr>
              <a:t>blog </a:t>
            </a:r>
            <a:r>
              <a:rPr sz="1900" spc="-35" dirty="0">
                <a:latin typeface="Roboto"/>
                <a:cs typeface="Roboto"/>
              </a:rPr>
              <a:t>posts, </a:t>
            </a:r>
            <a:r>
              <a:rPr sz="1900" spc="-45" dirty="0">
                <a:latin typeface="Roboto"/>
                <a:cs typeface="Roboto"/>
              </a:rPr>
              <a:t>videos, </a:t>
            </a:r>
            <a:r>
              <a:rPr sz="1900" spc="-40" dirty="0">
                <a:latin typeface="Roboto"/>
                <a:cs typeface="Roboto"/>
              </a:rPr>
              <a:t>infographics, </a:t>
            </a:r>
            <a:r>
              <a:rPr sz="1900" spc="-35" dirty="0">
                <a:latin typeface="Roboto"/>
                <a:cs typeface="Roboto"/>
              </a:rPr>
              <a:t> </a:t>
            </a:r>
            <a:r>
              <a:rPr sz="1900" spc="-40" dirty="0">
                <a:latin typeface="Roboto"/>
                <a:cs typeface="Roboto"/>
              </a:rPr>
              <a:t>podcasts, </a:t>
            </a:r>
            <a:r>
              <a:rPr sz="1900" spc="-45" dirty="0">
                <a:latin typeface="Roboto"/>
                <a:cs typeface="Roboto"/>
              </a:rPr>
              <a:t>and interactive quizzes, and </a:t>
            </a:r>
            <a:r>
              <a:rPr sz="1900" spc="-40" dirty="0">
                <a:latin typeface="Roboto"/>
                <a:cs typeface="Roboto"/>
              </a:rPr>
              <a:t>scheduling </a:t>
            </a:r>
            <a:r>
              <a:rPr sz="1900" spc="-45" dirty="0">
                <a:latin typeface="Roboto"/>
                <a:cs typeface="Roboto"/>
              </a:rPr>
              <a:t>publication </a:t>
            </a:r>
            <a:r>
              <a:rPr sz="1900" spc="-40" dirty="0">
                <a:latin typeface="Roboto"/>
                <a:cs typeface="Roboto"/>
              </a:rPr>
              <a:t>dates </a:t>
            </a:r>
            <a:r>
              <a:rPr sz="1900" spc="-55" dirty="0">
                <a:latin typeface="Roboto"/>
                <a:cs typeface="Roboto"/>
              </a:rPr>
              <a:t>mainly </a:t>
            </a:r>
            <a:r>
              <a:rPr sz="1900" spc="-60" dirty="0">
                <a:latin typeface="Roboto"/>
                <a:cs typeface="Roboto"/>
              </a:rPr>
              <a:t>on </a:t>
            </a:r>
            <a:r>
              <a:rPr sz="1900" spc="-35" dirty="0">
                <a:latin typeface="Roboto"/>
                <a:cs typeface="Roboto"/>
              </a:rPr>
              <a:t>Facebook </a:t>
            </a:r>
            <a:r>
              <a:rPr sz="1900" spc="-5" dirty="0">
                <a:latin typeface="Roboto"/>
                <a:cs typeface="Roboto"/>
              </a:rPr>
              <a:t>&amp; </a:t>
            </a:r>
            <a:r>
              <a:rPr sz="1900" dirty="0">
                <a:latin typeface="Roboto"/>
                <a:cs typeface="Roboto"/>
              </a:rPr>
              <a:t> </a:t>
            </a:r>
            <a:r>
              <a:rPr sz="1900" spc="-50" dirty="0">
                <a:latin typeface="Roboto"/>
                <a:cs typeface="Roboto"/>
              </a:rPr>
              <a:t>Instagram.</a:t>
            </a:r>
            <a:endParaRPr sz="1900" dirty="0">
              <a:latin typeface="Roboto"/>
              <a:cs typeface="Roboto"/>
            </a:endParaRPr>
          </a:p>
          <a:p>
            <a:pPr>
              <a:lnSpc>
                <a:spcPct val="100000"/>
              </a:lnSpc>
              <a:spcBef>
                <a:spcPts val="15"/>
              </a:spcBef>
            </a:pPr>
            <a:endParaRPr sz="1700" dirty="0">
              <a:latin typeface="Roboto"/>
              <a:cs typeface="Roboto"/>
            </a:endParaRPr>
          </a:p>
          <a:p>
            <a:pPr marL="431800">
              <a:lnSpc>
                <a:spcPct val="100000"/>
              </a:lnSpc>
              <a:spcBef>
                <a:spcPts val="5"/>
              </a:spcBef>
            </a:pPr>
            <a:r>
              <a:rPr sz="1900" spc="-35" dirty="0">
                <a:latin typeface="Roboto"/>
                <a:cs typeface="Roboto"/>
              </a:rPr>
              <a:t>And</a:t>
            </a:r>
            <a:r>
              <a:rPr sz="1900" spc="-45" dirty="0">
                <a:latin typeface="Roboto"/>
                <a:cs typeface="Roboto"/>
              </a:rPr>
              <a:t> include</a:t>
            </a:r>
            <a:r>
              <a:rPr sz="1900" spc="-80" dirty="0">
                <a:latin typeface="Roboto"/>
                <a:cs typeface="Roboto"/>
              </a:rPr>
              <a:t> </a:t>
            </a:r>
            <a:r>
              <a:rPr sz="1900" spc="-40" dirty="0">
                <a:latin typeface="Roboto"/>
                <a:cs typeface="Roboto"/>
              </a:rPr>
              <a:t>the</a:t>
            </a:r>
            <a:r>
              <a:rPr sz="1900" spc="20" dirty="0">
                <a:latin typeface="Roboto"/>
                <a:cs typeface="Roboto"/>
              </a:rPr>
              <a:t> </a:t>
            </a:r>
            <a:r>
              <a:rPr sz="1900" spc="-50" dirty="0">
                <a:latin typeface="Roboto"/>
                <a:cs typeface="Roboto"/>
              </a:rPr>
              <a:t>strategy, </a:t>
            </a:r>
            <a:r>
              <a:rPr sz="1900" spc="-45" dirty="0">
                <a:latin typeface="Roboto"/>
                <a:cs typeface="Roboto"/>
              </a:rPr>
              <a:t>aim</a:t>
            </a:r>
            <a:r>
              <a:rPr sz="1900" spc="-35" dirty="0">
                <a:latin typeface="Roboto"/>
                <a:cs typeface="Roboto"/>
              </a:rPr>
              <a:t> </a:t>
            </a:r>
            <a:r>
              <a:rPr sz="1900" spc="-45" dirty="0">
                <a:latin typeface="Roboto"/>
                <a:cs typeface="Roboto"/>
              </a:rPr>
              <a:t>and </a:t>
            </a:r>
            <a:r>
              <a:rPr sz="1900" spc="-40" dirty="0">
                <a:latin typeface="Roboto"/>
                <a:cs typeface="Roboto"/>
              </a:rPr>
              <a:t>the</a:t>
            </a:r>
            <a:r>
              <a:rPr sz="1900" spc="-80" dirty="0">
                <a:latin typeface="Roboto"/>
                <a:cs typeface="Roboto"/>
              </a:rPr>
              <a:t> </a:t>
            </a:r>
            <a:r>
              <a:rPr sz="1900" spc="-20" dirty="0">
                <a:latin typeface="Roboto"/>
                <a:cs typeface="Roboto"/>
              </a:rPr>
              <a:t>idea</a:t>
            </a:r>
            <a:r>
              <a:rPr sz="1900" spc="-110" dirty="0">
                <a:latin typeface="Roboto"/>
                <a:cs typeface="Roboto"/>
              </a:rPr>
              <a:t> </a:t>
            </a:r>
            <a:r>
              <a:rPr sz="1900" spc="-40" dirty="0">
                <a:latin typeface="Roboto"/>
                <a:cs typeface="Roboto"/>
              </a:rPr>
              <a:t>behind </a:t>
            </a:r>
            <a:r>
              <a:rPr sz="1900" spc="-45" dirty="0">
                <a:latin typeface="Roboto"/>
                <a:cs typeface="Roboto"/>
              </a:rPr>
              <a:t>these</a:t>
            </a:r>
            <a:r>
              <a:rPr sz="1900" spc="-80" dirty="0">
                <a:latin typeface="Roboto"/>
                <a:cs typeface="Roboto"/>
              </a:rPr>
              <a:t> </a:t>
            </a:r>
            <a:r>
              <a:rPr sz="1900" spc="-45" dirty="0">
                <a:latin typeface="Roboto"/>
                <a:cs typeface="Roboto"/>
              </a:rPr>
              <a:t>posts</a:t>
            </a:r>
            <a:r>
              <a:rPr sz="1900" spc="-55" dirty="0">
                <a:latin typeface="Roboto"/>
                <a:cs typeface="Roboto"/>
              </a:rPr>
              <a:t> </a:t>
            </a:r>
            <a:r>
              <a:rPr sz="1900" spc="-45" dirty="0">
                <a:latin typeface="Roboto"/>
                <a:cs typeface="Roboto"/>
              </a:rPr>
              <a:t>and </a:t>
            </a:r>
            <a:r>
              <a:rPr lang="en-IN" sz="1900" spc="-50" dirty="0">
                <a:latin typeface="Roboto"/>
                <a:cs typeface="Roboto"/>
              </a:rPr>
              <a:t>story</a:t>
            </a:r>
          </a:p>
          <a:p>
            <a:pPr>
              <a:lnSpc>
                <a:spcPct val="100000"/>
              </a:lnSpc>
            </a:pPr>
            <a:endParaRPr lang="en-IN" sz="2200" dirty="0">
              <a:latin typeface="Roboto"/>
              <a:cs typeface="Roboto"/>
            </a:endParaRPr>
          </a:p>
          <a:p>
            <a:pPr marL="1041400">
              <a:lnSpc>
                <a:spcPct val="100000"/>
              </a:lnSpc>
              <a:spcBef>
                <a:spcPts val="1680"/>
              </a:spcBef>
            </a:pPr>
            <a:r>
              <a:rPr lang="en-IN" sz="1900" spc="-45" dirty="0">
                <a:solidFill>
                  <a:srgbClr val="0097A6"/>
                </a:solidFill>
                <a:latin typeface="Roboto"/>
                <a:cs typeface="Roboto"/>
              </a:rPr>
              <a:t>Content</a:t>
            </a:r>
            <a:r>
              <a:rPr lang="en-IN" sz="1900" spc="5" dirty="0">
                <a:solidFill>
                  <a:srgbClr val="0097A6"/>
                </a:solidFill>
                <a:latin typeface="Roboto"/>
                <a:cs typeface="Roboto"/>
              </a:rPr>
              <a:t> </a:t>
            </a:r>
            <a:r>
              <a:rPr lang="en-IN" sz="1900" spc="-35" dirty="0">
                <a:solidFill>
                  <a:srgbClr val="0097A6"/>
                </a:solidFill>
                <a:latin typeface="Roboto"/>
                <a:cs typeface="Roboto"/>
              </a:rPr>
              <a:t>Calendar</a:t>
            </a:r>
            <a:r>
              <a:rPr lang="en-IN" sz="1900" spc="-114" dirty="0">
                <a:solidFill>
                  <a:srgbClr val="0097A6"/>
                </a:solidFill>
                <a:latin typeface="Roboto"/>
                <a:cs typeface="Roboto"/>
              </a:rPr>
              <a:t> </a:t>
            </a:r>
            <a:r>
              <a:rPr lang="en-IN" sz="1900" spc="-40" dirty="0">
                <a:solidFill>
                  <a:srgbClr val="0097A6"/>
                </a:solidFill>
                <a:latin typeface="Roboto"/>
                <a:cs typeface="Roboto"/>
              </a:rPr>
              <a:t>Example</a:t>
            </a:r>
            <a:r>
              <a:rPr lang="en-IN" sz="1900" spc="20" dirty="0">
                <a:solidFill>
                  <a:srgbClr val="0097A6"/>
                </a:solidFill>
                <a:latin typeface="Roboto"/>
                <a:cs typeface="Roboto"/>
              </a:rPr>
              <a:t> </a:t>
            </a:r>
            <a:r>
              <a:rPr lang="en-IN" sz="1900" spc="-50" dirty="0">
                <a:latin typeface="Roboto"/>
                <a:cs typeface="Roboto"/>
              </a:rPr>
              <a:t>(Try</a:t>
            </a:r>
            <a:r>
              <a:rPr lang="en-IN" sz="1900" spc="-70" dirty="0">
                <a:latin typeface="Roboto"/>
                <a:cs typeface="Roboto"/>
              </a:rPr>
              <a:t> </a:t>
            </a:r>
            <a:r>
              <a:rPr lang="en-IN" sz="1900" spc="-45" dirty="0">
                <a:latin typeface="Roboto"/>
                <a:cs typeface="Roboto"/>
              </a:rPr>
              <a:t>creating</a:t>
            </a:r>
            <a:r>
              <a:rPr lang="en-IN" sz="1900" spc="-40" dirty="0">
                <a:latin typeface="Roboto"/>
                <a:cs typeface="Roboto"/>
              </a:rPr>
              <a:t> </a:t>
            </a:r>
            <a:r>
              <a:rPr lang="en-IN" sz="1900" spc="-15" dirty="0">
                <a:latin typeface="Roboto"/>
                <a:cs typeface="Roboto"/>
              </a:rPr>
              <a:t>a</a:t>
            </a:r>
            <a:r>
              <a:rPr lang="en-IN" sz="1900" spc="-105" dirty="0">
                <a:latin typeface="Roboto"/>
                <a:cs typeface="Roboto"/>
              </a:rPr>
              <a:t> </a:t>
            </a:r>
            <a:r>
              <a:rPr lang="en-IN" sz="1900" spc="-30" dirty="0">
                <a:latin typeface="Roboto"/>
                <a:cs typeface="Roboto"/>
              </a:rPr>
              <a:t>table</a:t>
            </a:r>
            <a:r>
              <a:rPr lang="en-IN" sz="1900" spc="20" dirty="0">
                <a:latin typeface="Roboto"/>
                <a:cs typeface="Roboto"/>
              </a:rPr>
              <a:t> </a:t>
            </a:r>
            <a:r>
              <a:rPr lang="en-IN" sz="1900" spc="-45" dirty="0">
                <a:latin typeface="Roboto"/>
                <a:cs typeface="Roboto"/>
              </a:rPr>
              <a:t>for</a:t>
            </a:r>
            <a:r>
              <a:rPr lang="en-IN" sz="1900" spc="-15" dirty="0">
                <a:latin typeface="Roboto"/>
                <a:cs typeface="Roboto"/>
              </a:rPr>
              <a:t> </a:t>
            </a:r>
            <a:r>
              <a:rPr lang="en-IN" sz="1900" spc="-40" dirty="0">
                <a:latin typeface="Roboto"/>
                <a:cs typeface="Roboto"/>
              </a:rPr>
              <a:t>the</a:t>
            </a:r>
            <a:r>
              <a:rPr lang="en-IN" sz="1900" spc="-80" dirty="0">
                <a:latin typeface="Roboto"/>
                <a:cs typeface="Roboto"/>
              </a:rPr>
              <a:t> </a:t>
            </a:r>
            <a:r>
              <a:rPr lang="en-IN" sz="1900" spc="-45" dirty="0">
                <a:latin typeface="Roboto"/>
                <a:cs typeface="Roboto"/>
              </a:rPr>
              <a:t>month</a:t>
            </a:r>
            <a:r>
              <a:rPr lang="en-IN" sz="1900" spc="-114" dirty="0">
                <a:latin typeface="Roboto"/>
                <a:cs typeface="Roboto"/>
              </a:rPr>
              <a:t> </a:t>
            </a:r>
            <a:r>
              <a:rPr lang="en-IN" sz="1900" spc="25" dirty="0">
                <a:latin typeface="Roboto"/>
                <a:cs typeface="Roboto"/>
              </a:rPr>
              <a:t>of</a:t>
            </a:r>
            <a:r>
              <a:rPr lang="en-IN" sz="1900" spc="-135" dirty="0">
                <a:latin typeface="Roboto"/>
                <a:cs typeface="Roboto"/>
              </a:rPr>
              <a:t> </a:t>
            </a:r>
            <a:r>
              <a:rPr lang="en-IN" sz="1900" spc="-30" dirty="0">
                <a:latin typeface="Roboto"/>
                <a:cs typeface="Roboto"/>
              </a:rPr>
              <a:t>July)</a:t>
            </a:r>
            <a:endParaRPr lang="en-IN" sz="1900" dirty="0">
              <a:latin typeface="Roboto"/>
              <a:cs typeface="Roboto"/>
            </a:endParaRPr>
          </a:p>
        </p:txBody>
      </p:sp>
      <p:pic>
        <p:nvPicPr>
          <p:cNvPr id="6" name="Picture 5">
            <a:extLst>
              <a:ext uri="{FF2B5EF4-FFF2-40B4-BE49-F238E27FC236}">
                <a16:creationId xmlns:a16="http://schemas.microsoft.com/office/drawing/2014/main" id="{AA88A4BA-C187-3269-D46A-E907EBD23BD2}"/>
              </a:ext>
            </a:extLst>
          </p:cNvPr>
          <p:cNvPicPr>
            <a:picLocks noChangeAspect="1"/>
          </p:cNvPicPr>
          <p:nvPr/>
        </p:nvPicPr>
        <p:blipFill>
          <a:blip r:embed="rId2"/>
          <a:stretch>
            <a:fillRect/>
          </a:stretch>
        </p:blipFill>
        <p:spPr>
          <a:xfrm>
            <a:off x="6834199" y="480450"/>
            <a:ext cx="4862501" cy="6232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221459"/>
            <a:ext cx="5979795" cy="375920"/>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dirty="0"/>
          </a:p>
        </p:txBody>
      </p:sp>
      <p:pic>
        <p:nvPicPr>
          <p:cNvPr id="7" name="Picture 6">
            <a:extLst>
              <a:ext uri="{FF2B5EF4-FFF2-40B4-BE49-F238E27FC236}">
                <a16:creationId xmlns:a16="http://schemas.microsoft.com/office/drawing/2014/main" id="{C3AEEC21-C504-3AB3-9B1A-1FD35D1F5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801470"/>
            <a:ext cx="4038600" cy="1754326"/>
          </a:xfrm>
          <a:prstGeom prst="rect">
            <a:avLst/>
          </a:prstGeom>
        </p:spPr>
      </p:pic>
      <p:sp>
        <p:nvSpPr>
          <p:cNvPr id="9" name="TextBox 8">
            <a:extLst>
              <a:ext uri="{FF2B5EF4-FFF2-40B4-BE49-F238E27FC236}">
                <a16:creationId xmlns:a16="http://schemas.microsoft.com/office/drawing/2014/main" id="{2D355A86-B7CA-A6A1-9FFC-6C2768144A44}"/>
              </a:ext>
            </a:extLst>
          </p:cNvPr>
          <p:cNvSpPr txBox="1"/>
          <p:nvPr/>
        </p:nvSpPr>
        <p:spPr>
          <a:xfrm>
            <a:off x="729343" y="1447800"/>
            <a:ext cx="6096000" cy="369332"/>
          </a:xfrm>
          <a:prstGeom prst="rect">
            <a:avLst/>
          </a:prstGeom>
          <a:noFill/>
        </p:spPr>
        <p:txBody>
          <a:bodyPr wrap="square">
            <a:spAutoFit/>
          </a:bodyPr>
          <a:lstStyle/>
          <a:p>
            <a:r>
              <a:rPr lang="en-IN" dirty="0"/>
              <a:t> </a:t>
            </a:r>
          </a:p>
        </p:txBody>
      </p:sp>
      <p:sp>
        <p:nvSpPr>
          <p:cNvPr id="11" name="TextBox 10">
            <a:extLst>
              <a:ext uri="{FF2B5EF4-FFF2-40B4-BE49-F238E27FC236}">
                <a16:creationId xmlns:a16="http://schemas.microsoft.com/office/drawing/2014/main" id="{75628C71-8A5C-83C0-063C-B6B88E8C3637}"/>
              </a:ext>
            </a:extLst>
          </p:cNvPr>
          <p:cNvSpPr txBox="1"/>
          <p:nvPr/>
        </p:nvSpPr>
        <p:spPr>
          <a:xfrm>
            <a:off x="413656" y="801469"/>
            <a:ext cx="6977743" cy="1754326"/>
          </a:xfrm>
          <a:prstGeom prst="rect">
            <a:avLst/>
          </a:prstGeom>
          <a:noFill/>
        </p:spPr>
        <p:txBody>
          <a:bodyPr wrap="square">
            <a:spAutoFit/>
          </a:bodyPr>
          <a:lstStyle/>
          <a:p>
            <a:pPr marL="12700">
              <a:lnSpc>
                <a:spcPct val="100000"/>
              </a:lnSpc>
              <a:spcBef>
                <a:spcPts val="5"/>
              </a:spcBef>
            </a:pPr>
            <a:r>
              <a:rPr lang="en-US" sz="1800" b="1" spc="-20" dirty="0">
                <a:latin typeface="Roboto"/>
                <a:cs typeface="Roboto"/>
              </a:rPr>
              <a:t>Date :</a:t>
            </a:r>
            <a:r>
              <a:rPr lang="en-US" sz="1800" spc="-20" dirty="0">
                <a:latin typeface="Roboto"/>
                <a:cs typeface="Roboto"/>
              </a:rPr>
              <a:t>5</a:t>
            </a:r>
            <a:r>
              <a:rPr lang="en-US" sz="1800" spc="-20" baseline="30000" dirty="0">
                <a:latin typeface="Roboto"/>
                <a:cs typeface="Roboto"/>
              </a:rPr>
              <a:t>th</a:t>
            </a:r>
            <a:r>
              <a:rPr lang="en-US" sz="1800" spc="-20" dirty="0">
                <a:latin typeface="Roboto"/>
                <a:cs typeface="Roboto"/>
              </a:rPr>
              <a:t> August </a:t>
            </a:r>
          </a:p>
          <a:p>
            <a:pPr marL="12700">
              <a:lnSpc>
                <a:spcPct val="100000"/>
              </a:lnSpc>
              <a:spcBef>
                <a:spcPts val="5"/>
              </a:spcBef>
            </a:pPr>
            <a:r>
              <a:rPr lang="en-US" sz="1800" spc="-20" dirty="0">
                <a:latin typeface="Roboto"/>
                <a:cs typeface="Roboto"/>
              </a:rPr>
              <a:t>To make banking services more convenient for our customers . Implement a virtual ATM assistance customers can pre-select their transaction preferences, reducing the Implement a virtual ATM assistance customers can pre-select their transaction preferences, reducing the </a:t>
            </a:r>
          </a:p>
        </p:txBody>
      </p:sp>
      <p:sp>
        <p:nvSpPr>
          <p:cNvPr id="17" name="TextBox 16">
            <a:extLst>
              <a:ext uri="{FF2B5EF4-FFF2-40B4-BE49-F238E27FC236}">
                <a16:creationId xmlns:a16="http://schemas.microsoft.com/office/drawing/2014/main" id="{68B3B382-0503-1DB2-0450-316D53517A82}"/>
              </a:ext>
            </a:extLst>
          </p:cNvPr>
          <p:cNvSpPr txBox="1"/>
          <p:nvPr/>
        </p:nvSpPr>
        <p:spPr>
          <a:xfrm>
            <a:off x="489856" y="3191240"/>
            <a:ext cx="6096000" cy="1477328"/>
          </a:xfrm>
          <a:prstGeom prst="rect">
            <a:avLst/>
          </a:prstGeom>
          <a:noFill/>
        </p:spPr>
        <p:txBody>
          <a:bodyPr wrap="square">
            <a:spAutoFit/>
          </a:bodyPr>
          <a:lstStyle/>
          <a:p>
            <a:pPr marL="12700">
              <a:lnSpc>
                <a:spcPct val="100000"/>
              </a:lnSpc>
              <a:spcBef>
                <a:spcPts val="5"/>
              </a:spcBef>
            </a:pPr>
            <a:r>
              <a:rPr lang="en-US" sz="1800" spc="-5" dirty="0">
                <a:latin typeface="Roboto"/>
                <a:cs typeface="Roboto"/>
              </a:rPr>
              <a:t>To excite customers about the convenience and efficiency of the bank's new digital services.</a:t>
            </a:r>
            <a:r>
              <a:rPr lang="en-US" sz="1800" b="1" spc="-5" dirty="0">
                <a:latin typeface="Roboto"/>
                <a:cs typeface="Roboto"/>
              </a:rPr>
              <a:t> </a:t>
            </a:r>
            <a:r>
              <a:rPr lang="en-US" sz="1800" spc="-5" dirty="0">
                <a:latin typeface="Roboto"/>
                <a:cs typeface="Roboto"/>
              </a:rPr>
              <a:t>Encouraging customers to use their banking transactions at online or digital banking.</a:t>
            </a:r>
            <a:endParaRPr lang="en-US" sz="1800" dirty="0">
              <a:latin typeface="Roboto"/>
              <a:cs typeface="Roboto"/>
            </a:endParaRPr>
          </a:p>
          <a:p>
            <a:pPr>
              <a:lnSpc>
                <a:spcPct val="100000"/>
              </a:lnSpc>
              <a:spcBef>
                <a:spcPts val="15"/>
              </a:spcBef>
            </a:pPr>
            <a:endParaRPr lang="en-US" sz="1800" dirty="0">
              <a:latin typeface="Roboto"/>
              <a:cs typeface="Roboto"/>
            </a:endParaRPr>
          </a:p>
        </p:txBody>
      </p:sp>
      <p:sp>
        <p:nvSpPr>
          <p:cNvPr id="19" name="TextBox 18">
            <a:extLst>
              <a:ext uri="{FF2B5EF4-FFF2-40B4-BE49-F238E27FC236}">
                <a16:creationId xmlns:a16="http://schemas.microsoft.com/office/drawing/2014/main" id="{2E436522-73A1-64D5-CA81-E22645E39306}"/>
              </a:ext>
            </a:extLst>
          </p:cNvPr>
          <p:cNvSpPr txBox="1"/>
          <p:nvPr/>
        </p:nvSpPr>
        <p:spPr>
          <a:xfrm>
            <a:off x="446313" y="2865450"/>
            <a:ext cx="6183087" cy="369332"/>
          </a:xfrm>
          <a:prstGeom prst="rect">
            <a:avLst/>
          </a:prstGeom>
          <a:noFill/>
        </p:spPr>
        <p:txBody>
          <a:bodyPr wrap="square">
            <a:spAutoFit/>
          </a:bodyPr>
          <a:lstStyle/>
          <a:p>
            <a:pPr marL="12700">
              <a:lnSpc>
                <a:spcPct val="100000"/>
              </a:lnSpc>
              <a:spcBef>
                <a:spcPts val="5"/>
              </a:spcBef>
            </a:pPr>
            <a:r>
              <a:rPr lang="en-US" sz="1800" b="1" spc="-5" dirty="0">
                <a:latin typeface="Roboto"/>
                <a:cs typeface="Roboto"/>
              </a:rPr>
              <a:t>Date :</a:t>
            </a:r>
            <a:r>
              <a:rPr lang="en-US" sz="1800" spc="-5" dirty="0">
                <a:latin typeface="Roboto"/>
                <a:cs typeface="Roboto"/>
              </a:rPr>
              <a:t>6th August</a:t>
            </a:r>
          </a:p>
        </p:txBody>
      </p:sp>
      <p:sp>
        <p:nvSpPr>
          <p:cNvPr id="23" name="TextBox 22">
            <a:extLst>
              <a:ext uri="{FF2B5EF4-FFF2-40B4-BE49-F238E27FC236}">
                <a16:creationId xmlns:a16="http://schemas.microsoft.com/office/drawing/2014/main" id="{2AD6B530-B641-0153-28A3-FD281AB31206}"/>
              </a:ext>
            </a:extLst>
          </p:cNvPr>
          <p:cNvSpPr txBox="1"/>
          <p:nvPr/>
        </p:nvSpPr>
        <p:spPr>
          <a:xfrm>
            <a:off x="446313" y="4668568"/>
            <a:ext cx="6379030" cy="1502976"/>
          </a:xfrm>
          <a:prstGeom prst="rect">
            <a:avLst/>
          </a:prstGeom>
          <a:noFill/>
        </p:spPr>
        <p:txBody>
          <a:bodyPr wrap="square">
            <a:spAutoFit/>
          </a:bodyPr>
          <a:lstStyle/>
          <a:p>
            <a:pPr marL="12700">
              <a:lnSpc>
                <a:spcPts val="2240"/>
              </a:lnSpc>
              <a:spcBef>
                <a:spcPts val="100"/>
              </a:spcBef>
            </a:pPr>
            <a:r>
              <a:rPr lang="en-IN" b="1" spc="-15" dirty="0">
                <a:latin typeface="Roboto"/>
                <a:cs typeface="Roboto"/>
              </a:rPr>
              <a:t>Date :</a:t>
            </a:r>
            <a:r>
              <a:rPr lang="en-IN" spc="-15" dirty="0">
                <a:latin typeface="Roboto"/>
                <a:cs typeface="Roboto"/>
              </a:rPr>
              <a:t>7th</a:t>
            </a:r>
            <a:r>
              <a:rPr lang="en-IN" b="1" spc="-15" dirty="0">
                <a:latin typeface="Roboto"/>
                <a:cs typeface="Roboto"/>
              </a:rPr>
              <a:t> </a:t>
            </a:r>
            <a:r>
              <a:rPr lang="en-IN" spc="-15" dirty="0">
                <a:latin typeface="Roboto"/>
                <a:cs typeface="Roboto"/>
              </a:rPr>
              <a:t>August</a:t>
            </a:r>
          </a:p>
          <a:p>
            <a:pPr marL="12700">
              <a:lnSpc>
                <a:spcPts val="2240"/>
              </a:lnSpc>
              <a:spcBef>
                <a:spcPts val="100"/>
              </a:spcBef>
            </a:pPr>
            <a:r>
              <a:rPr lang="en-IN" sz="1800" b="1" spc="-15" dirty="0">
                <a:latin typeface="Roboto"/>
                <a:cs typeface="Roboto"/>
              </a:rPr>
              <a:t> </a:t>
            </a:r>
            <a:r>
              <a:rPr lang="en-IN" spc="-15" dirty="0">
                <a:latin typeface="Roboto"/>
                <a:cs typeface="Roboto"/>
              </a:rPr>
              <a:t>A clear information gives to customers about digital banking and also customers can easily use digital banking and we encourage customers to use digital banking </a:t>
            </a:r>
            <a:r>
              <a:rPr lang="en-IN" spc="-15" dirty="0" err="1">
                <a:latin typeface="Roboto"/>
                <a:cs typeface="Roboto"/>
              </a:rPr>
              <a:t>features.It</a:t>
            </a:r>
            <a:r>
              <a:rPr lang="en-IN" spc="-15" dirty="0">
                <a:latin typeface="Roboto"/>
                <a:cs typeface="Roboto"/>
              </a:rPr>
              <a:t> helps to easy banking transactions.</a:t>
            </a:r>
          </a:p>
        </p:txBody>
      </p:sp>
      <p:pic>
        <p:nvPicPr>
          <p:cNvPr id="24" name="Picture 23">
            <a:extLst>
              <a:ext uri="{FF2B5EF4-FFF2-40B4-BE49-F238E27FC236}">
                <a16:creationId xmlns:a16="http://schemas.microsoft.com/office/drawing/2014/main" id="{BE0A4268-CFCD-A885-1197-8FEB918103C1}"/>
              </a:ext>
            </a:extLst>
          </p:cNvPr>
          <p:cNvPicPr>
            <a:picLocks noChangeAspect="1"/>
          </p:cNvPicPr>
          <p:nvPr/>
        </p:nvPicPr>
        <p:blipFill>
          <a:blip r:embed="rId3"/>
          <a:stretch>
            <a:fillRect/>
          </a:stretch>
        </p:blipFill>
        <p:spPr>
          <a:xfrm>
            <a:off x="7620001" y="2865450"/>
            <a:ext cx="4038600" cy="1754325"/>
          </a:xfrm>
          <a:prstGeom prst="rect">
            <a:avLst/>
          </a:prstGeom>
        </p:spPr>
      </p:pic>
      <p:pic>
        <p:nvPicPr>
          <p:cNvPr id="25" name="Picture 24">
            <a:extLst>
              <a:ext uri="{FF2B5EF4-FFF2-40B4-BE49-F238E27FC236}">
                <a16:creationId xmlns:a16="http://schemas.microsoft.com/office/drawing/2014/main" id="{ADD9301C-59BA-9AC6-94C5-B0CAFF1B8944}"/>
              </a:ext>
            </a:extLst>
          </p:cNvPr>
          <p:cNvPicPr>
            <a:picLocks noChangeAspect="1"/>
          </p:cNvPicPr>
          <p:nvPr/>
        </p:nvPicPr>
        <p:blipFill>
          <a:blip r:embed="rId4"/>
          <a:stretch>
            <a:fillRect/>
          </a:stretch>
        </p:blipFill>
        <p:spPr>
          <a:xfrm>
            <a:off x="7576457" y="4876800"/>
            <a:ext cx="4093029" cy="1704754"/>
          </a:xfrm>
          <a:prstGeom prst="rect">
            <a:avLst/>
          </a:prstGeom>
        </p:spPr>
      </p:pic>
    </p:spTree>
    <p:extLst>
      <p:ext uri="{BB962C8B-B14F-4D97-AF65-F5344CB8AC3E}">
        <p14:creationId xmlns:p14="http://schemas.microsoft.com/office/powerpoint/2010/main" val="98479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313689"/>
            <a:ext cx="7467600" cy="365034"/>
          </a:xfrm>
          <a:prstGeom prst="rect">
            <a:avLst/>
          </a:prstGeom>
        </p:spPr>
        <p:txBody>
          <a:bodyPr vert="horz" wrap="square" lIns="0" tIns="12700" rIns="0" bIns="0" rtlCol="0">
            <a:spAutoFit/>
          </a:bodyPr>
          <a:lstStyle/>
          <a:p>
            <a:pPr marL="12700">
              <a:lnSpc>
                <a:spcPct val="100000"/>
              </a:lnSpc>
              <a:spcBef>
                <a:spcPts val="100"/>
              </a:spcBef>
            </a:pPr>
            <a:r>
              <a:rPr sz="2300" spc="-35" dirty="0"/>
              <a:t>Part</a:t>
            </a:r>
            <a:r>
              <a:rPr sz="2300" spc="-50" dirty="0"/>
              <a:t> </a:t>
            </a:r>
            <a:r>
              <a:rPr sz="2300" spc="-65" dirty="0"/>
              <a:t>3:</a:t>
            </a:r>
            <a:r>
              <a:rPr sz="2300" spc="-25" dirty="0"/>
              <a:t> </a:t>
            </a:r>
            <a:r>
              <a:rPr sz="2300" spc="-30" dirty="0"/>
              <a:t>Content</a:t>
            </a:r>
            <a:r>
              <a:rPr sz="2300" spc="-45" dirty="0"/>
              <a:t> </a:t>
            </a:r>
            <a:r>
              <a:rPr sz="2300" spc="-25" dirty="0"/>
              <a:t>Ideas</a:t>
            </a:r>
            <a:r>
              <a:rPr sz="2300" spc="-60" dirty="0"/>
              <a:t> </a:t>
            </a:r>
            <a:r>
              <a:rPr sz="2300" spc="-50" dirty="0"/>
              <a:t>and</a:t>
            </a:r>
            <a:r>
              <a:rPr sz="2300" spc="-65" dirty="0"/>
              <a:t> </a:t>
            </a:r>
            <a:r>
              <a:rPr sz="2300" spc="-25" dirty="0"/>
              <a:t>Marketing</a:t>
            </a:r>
            <a:r>
              <a:rPr sz="2300" spc="-90" dirty="0"/>
              <a:t> </a:t>
            </a:r>
            <a:r>
              <a:rPr sz="2300" spc="-35" dirty="0"/>
              <a:t>Strategies</a:t>
            </a:r>
            <a:endParaRPr sz="2300" dirty="0"/>
          </a:p>
        </p:txBody>
      </p:sp>
      <p:sp>
        <p:nvSpPr>
          <p:cNvPr id="3" name="object 3"/>
          <p:cNvSpPr txBox="1"/>
          <p:nvPr/>
        </p:nvSpPr>
        <p:spPr>
          <a:xfrm>
            <a:off x="838200" y="914400"/>
            <a:ext cx="962469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lang="en-US" sz="1900" spc="-35" dirty="0">
                <a:latin typeface="Roboto"/>
                <a:cs typeface="Roboto"/>
              </a:rPr>
              <a:t>Reflect</a:t>
            </a:r>
            <a:r>
              <a:rPr lang="en-US" sz="1900" spc="15" dirty="0">
                <a:latin typeface="Roboto"/>
                <a:cs typeface="Roboto"/>
              </a:rPr>
              <a:t> </a:t>
            </a:r>
            <a:r>
              <a:rPr lang="en-US" sz="1900" spc="-60" dirty="0">
                <a:latin typeface="Roboto"/>
                <a:cs typeface="Roboto"/>
              </a:rPr>
              <a:t>on</a:t>
            </a:r>
            <a:r>
              <a:rPr lang="en-US" sz="1900" spc="-20" dirty="0">
                <a:latin typeface="Roboto"/>
                <a:cs typeface="Roboto"/>
              </a:rPr>
              <a:t> </a:t>
            </a:r>
            <a:r>
              <a:rPr lang="en-US" sz="1900" spc="-40" dirty="0">
                <a:latin typeface="Roboto"/>
                <a:cs typeface="Roboto"/>
              </a:rPr>
              <a:t>the</a:t>
            </a:r>
            <a:r>
              <a:rPr lang="en-US" sz="1900" spc="-70" dirty="0">
                <a:latin typeface="Roboto"/>
                <a:cs typeface="Roboto"/>
              </a:rPr>
              <a:t> </a:t>
            </a:r>
            <a:r>
              <a:rPr lang="en-US" sz="1900" spc="-45" dirty="0">
                <a:latin typeface="Roboto"/>
                <a:cs typeface="Roboto"/>
              </a:rPr>
              <a:t>content</a:t>
            </a:r>
            <a:r>
              <a:rPr lang="en-US" sz="1900" spc="-85" dirty="0">
                <a:latin typeface="Roboto"/>
                <a:cs typeface="Roboto"/>
              </a:rPr>
              <a:t> </a:t>
            </a:r>
            <a:r>
              <a:rPr lang="en-US" sz="1900" spc="-25" dirty="0">
                <a:latin typeface="Roboto"/>
                <a:cs typeface="Roboto"/>
              </a:rPr>
              <a:t>ideas</a:t>
            </a:r>
            <a:r>
              <a:rPr lang="en-US" sz="1900" spc="-50" dirty="0">
                <a:latin typeface="Roboto"/>
                <a:cs typeface="Roboto"/>
              </a:rPr>
              <a:t> </a:t>
            </a:r>
            <a:r>
              <a:rPr lang="en-US" sz="1900" spc="-45" dirty="0">
                <a:latin typeface="Roboto"/>
                <a:cs typeface="Roboto"/>
              </a:rPr>
              <a:t>and</a:t>
            </a:r>
            <a:r>
              <a:rPr lang="en-US" sz="1900" spc="-35" dirty="0">
                <a:latin typeface="Roboto"/>
                <a:cs typeface="Roboto"/>
              </a:rPr>
              <a:t> </a:t>
            </a:r>
            <a:r>
              <a:rPr lang="en-US" sz="1900" spc="-45" dirty="0">
                <a:latin typeface="Roboto"/>
                <a:cs typeface="Roboto"/>
              </a:rPr>
              <a:t>marketing</a:t>
            </a:r>
            <a:r>
              <a:rPr lang="en-US" sz="1900" spc="-30" dirty="0">
                <a:latin typeface="Roboto"/>
                <a:cs typeface="Roboto"/>
              </a:rPr>
              <a:t> </a:t>
            </a:r>
            <a:r>
              <a:rPr lang="en-US" sz="1900" spc="-50" dirty="0">
                <a:latin typeface="Roboto"/>
                <a:cs typeface="Roboto"/>
              </a:rPr>
              <a:t>strategies</a:t>
            </a:r>
            <a:r>
              <a:rPr lang="en-US" sz="1900" spc="-45" dirty="0">
                <a:latin typeface="Roboto"/>
                <a:cs typeface="Roboto"/>
              </a:rPr>
              <a:t> </a:t>
            </a:r>
            <a:r>
              <a:rPr lang="en-US" sz="1900" spc="-40" dirty="0">
                <a:latin typeface="Roboto"/>
                <a:cs typeface="Roboto"/>
              </a:rPr>
              <a:t>process, </a:t>
            </a:r>
            <a:r>
              <a:rPr lang="en-US" sz="1900" spc="-55" dirty="0">
                <a:latin typeface="Roboto"/>
                <a:cs typeface="Roboto"/>
              </a:rPr>
              <a:t>discussing</a:t>
            </a:r>
            <a:r>
              <a:rPr lang="en-US" sz="1900" spc="-35" dirty="0">
                <a:latin typeface="Roboto"/>
                <a:cs typeface="Roboto"/>
              </a:rPr>
              <a:t> </a:t>
            </a:r>
            <a:r>
              <a:rPr lang="en-US" sz="1900" spc="-40" dirty="0">
                <a:latin typeface="Roboto"/>
                <a:cs typeface="Roboto"/>
              </a:rPr>
              <a:t>the</a:t>
            </a:r>
            <a:r>
              <a:rPr lang="en-US" sz="1900" spc="-70" dirty="0">
                <a:latin typeface="Roboto"/>
                <a:cs typeface="Roboto"/>
              </a:rPr>
              <a:t> </a:t>
            </a:r>
            <a:r>
              <a:rPr lang="en-US" sz="1900" spc="-40" dirty="0">
                <a:latin typeface="Roboto"/>
                <a:cs typeface="Roboto"/>
              </a:rPr>
              <a:t>challenges </a:t>
            </a:r>
            <a:r>
              <a:rPr lang="en-US" sz="1900" spc="-455" dirty="0">
                <a:latin typeface="Roboto"/>
                <a:cs typeface="Roboto"/>
              </a:rPr>
              <a:t> </a:t>
            </a:r>
            <a:r>
              <a:rPr lang="en-US" sz="1900" spc="-50" dirty="0">
                <a:latin typeface="Roboto"/>
                <a:cs typeface="Roboto"/>
              </a:rPr>
              <a:t>encountered </a:t>
            </a:r>
            <a:r>
              <a:rPr lang="en-US" sz="1900" spc="-15" dirty="0">
                <a:latin typeface="Roboto"/>
                <a:cs typeface="Roboto"/>
              </a:rPr>
              <a:t>and</a:t>
            </a:r>
            <a:r>
              <a:rPr lang="en-US" sz="1900" spc="-145" dirty="0">
                <a:latin typeface="Roboto"/>
                <a:cs typeface="Roboto"/>
              </a:rPr>
              <a:t> </a:t>
            </a:r>
            <a:r>
              <a:rPr lang="en-US" sz="1900" spc="-40" dirty="0">
                <a:latin typeface="Roboto"/>
                <a:cs typeface="Roboto"/>
              </a:rPr>
              <a:t>lessons</a:t>
            </a:r>
            <a:r>
              <a:rPr lang="en-US" sz="1900" spc="-55" dirty="0">
                <a:latin typeface="Roboto"/>
                <a:cs typeface="Roboto"/>
              </a:rPr>
              <a:t> </a:t>
            </a:r>
            <a:r>
              <a:rPr lang="en-US" sz="1900" spc="-45" dirty="0">
                <a:latin typeface="Roboto"/>
                <a:cs typeface="Roboto"/>
              </a:rPr>
              <a:t>learned.</a:t>
            </a:r>
            <a:endParaRPr sz="1900" dirty="0">
              <a:latin typeface="Roboto"/>
              <a:cs typeface="Roboto"/>
            </a:endParaRPr>
          </a:p>
        </p:txBody>
      </p:sp>
      <p:sp>
        <p:nvSpPr>
          <p:cNvPr id="7" name="TextBox 6">
            <a:extLst>
              <a:ext uri="{FF2B5EF4-FFF2-40B4-BE49-F238E27FC236}">
                <a16:creationId xmlns:a16="http://schemas.microsoft.com/office/drawing/2014/main" id="{2F902C31-1495-2D83-5D71-4ED2BF39D661}"/>
              </a:ext>
            </a:extLst>
          </p:cNvPr>
          <p:cNvSpPr txBox="1"/>
          <p:nvPr/>
        </p:nvSpPr>
        <p:spPr>
          <a:xfrm>
            <a:off x="533400" y="1677851"/>
            <a:ext cx="11658600" cy="4708981"/>
          </a:xfrm>
          <a:prstGeom prst="rect">
            <a:avLst/>
          </a:prstGeom>
          <a:noFill/>
        </p:spPr>
        <p:txBody>
          <a:bodyPr wrap="square">
            <a:spAutoFit/>
          </a:bodyPr>
          <a:lstStyle/>
          <a:p>
            <a:r>
              <a:rPr lang="en-IN" dirty="0"/>
              <a:t> </a:t>
            </a:r>
            <a:r>
              <a:rPr lang="en-US" sz="2000" dirty="0"/>
              <a:t>Creating content ideas and devising effective marketing strategies is a dynamic process that involves continuous learning and adaptation. Throughout this journey, several challenges and valuable lessons can be encountered.</a:t>
            </a:r>
          </a:p>
          <a:p>
            <a:r>
              <a:rPr lang="en-US" sz="2000" b="1" dirty="0"/>
              <a:t>1.Understanding the Audience</a:t>
            </a:r>
            <a:r>
              <a:rPr lang="en-US" sz="2000" dirty="0"/>
              <a:t>: One of the primary challenges is comprehending the target audience's preferences, needs, and pain points.</a:t>
            </a:r>
          </a:p>
          <a:p>
            <a:r>
              <a:rPr lang="en-US" sz="2000" b="1" dirty="0"/>
              <a:t>2. Generating Unique Ideas</a:t>
            </a:r>
            <a:r>
              <a:rPr lang="en-US" sz="2000" dirty="0"/>
              <a:t>: Coming up with fresh and innovative content ideas can be difficult, especially in saturated markets. </a:t>
            </a:r>
          </a:p>
          <a:p>
            <a:r>
              <a:rPr lang="en-US" sz="2000" b="1" dirty="0"/>
              <a:t>3. Consistency and Quality</a:t>
            </a:r>
            <a:r>
              <a:rPr lang="en-US" sz="2000" dirty="0"/>
              <a:t>: Maintaining a consistent flow of high-quality content can be demanding. Setting up an editorial calendar and adhering to a content creation schedule helps in maintaining quality and meeting deadlines.</a:t>
            </a:r>
          </a:p>
          <a:p>
            <a:r>
              <a:rPr lang="en-US" sz="2000" b="1" dirty="0"/>
              <a:t>4. Content Promotion</a:t>
            </a:r>
            <a:r>
              <a:rPr lang="en-US" sz="2000" dirty="0"/>
              <a:t>: Even the best content may not gain traction without proper promotion. Crafting effective marketing strategies to reach the target audience across various channels is crucial for success.</a:t>
            </a:r>
          </a:p>
          <a:p>
            <a:r>
              <a:rPr lang="en-US" sz="2000" b="1" dirty="0"/>
              <a:t>5. Collaboration</a:t>
            </a:r>
            <a:r>
              <a:rPr lang="en-US" sz="2000" dirty="0"/>
              <a:t>: Collaborating with influencers or other brands can amplify the reach of content and strengthen marketing efforts.</a:t>
            </a:r>
          </a:p>
          <a:p>
            <a:r>
              <a:rPr lang="en-US" sz="2000" dirty="0"/>
              <a:t>The content ideas and marketing strategies process is an iterative and learning-oriented journey</a:t>
            </a:r>
            <a:endParaRPr lang="en-I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447" y="533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736600" y="1943100"/>
            <a:ext cx="10666095" cy="3113673"/>
          </a:xfrm>
          <a:prstGeom prst="rect">
            <a:avLst/>
          </a:prstGeom>
        </p:spPr>
        <p:txBody>
          <a:bodyPr vert="horz" wrap="square" lIns="0" tIns="12700" rIns="0" bIns="0" rtlCol="0">
            <a:spAutoFit/>
          </a:bodyPr>
          <a:lstStyle/>
          <a:p>
            <a:pPr marL="12700">
              <a:lnSpc>
                <a:spcPts val="2240"/>
              </a:lnSpc>
              <a:spcBef>
                <a:spcPts val="100"/>
              </a:spcBef>
            </a:pPr>
            <a:r>
              <a:rPr sz="1900" b="1" spc="-15" dirty="0">
                <a:latin typeface="Roboto"/>
                <a:cs typeface="Roboto"/>
              </a:rPr>
              <a:t>P</a:t>
            </a:r>
            <a:r>
              <a:rPr sz="1900" b="1" spc="-75" dirty="0">
                <a:latin typeface="Roboto"/>
                <a:cs typeface="Roboto"/>
              </a:rPr>
              <a:t>o</a:t>
            </a:r>
            <a:r>
              <a:rPr sz="1900" b="1" spc="-85" dirty="0">
                <a:latin typeface="Roboto"/>
                <a:cs typeface="Roboto"/>
              </a:rPr>
              <a:t>s</a:t>
            </a:r>
            <a:r>
              <a:rPr sz="1900" b="1" spc="-20" dirty="0">
                <a:latin typeface="Roboto"/>
                <a:cs typeface="Roboto"/>
              </a:rPr>
              <a:t>t </a:t>
            </a:r>
            <a:r>
              <a:rPr sz="1900" b="1" spc="-10" dirty="0">
                <a:latin typeface="Roboto"/>
                <a:cs typeface="Roboto"/>
              </a:rPr>
              <a:t>C</a:t>
            </a:r>
            <a:r>
              <a:rPr sz="1900" b="1" spc="-70" dirty="0">
                <a:latin typeface="Roboto"/>
                <a:cs typeface="Roboto"/>
              </a:rPr>
              <a:t>r</a:t>
            </a:r>
            <a:r>
              <a:rPr sz="1900" b="1" dirty="0">
                <a:latin typeface="Roboto"/>
                <a:cs typeface="Roboto"/>
              </a:rPr>
              <a:t>e</a:t>
            </a:r>
            <a:r>
              <a:rPr sz="1900" b="1" spc="-25" dirty="0">
                <a:latin typeface="Roboto"/>
                <a:cs typeface="Roboto"/>
              </a:rPr>
              <a:t>a</a:t>
            </a:r>
            <a:r>
              <a:rPr sz="1900" b="1" spc="-65" dirty="0">
                <a:latin typeface="Roboto"/>
                <a:cs typeface="Roboto"/>
              </a:rPr>
              <a:t>t</a:t>
            </a:r>
            <a:r>
              <a:rPr sz="1900" b="1" spc="-10" dirty="0">
                <a:latin typeface="Roboto"/>
                <a:cs typeface="Roboto"/>
              </a:rPr>
              <a:t>i</a:t>
            </a:r>
            <a:r>
              <a:rPr sz="1900" b="1" spc="-75" dirty="0">
                <a:latin typeface="Roboto"/>
                <a:cs typeface="Roboto"/>
              </a:rPr>
              <a:t>on</a:t>
            </a:r>
            <a:r>
              <a:rPr sz="1900" b="1" spc="-5" dirty="0">
                <a:latin typeface="Roboto"/>
                <a:cs typeface="Roboto"/>
              </a:rPr>
              <a:t>:</a:t>
            </a:r>
            <a:endParaRPr sz="1900" dirty="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sz="1900" b="1" spc="-35" dirty="0">
                <a:latin typeface="Roboto"/>
                <a:cs typeface="Roboto"/>
              </a:rPr>
              <a:t>Select</a:t>
            </a:r>
            <a:r>
              <a:rPr sz="1900" b="1" spc="-15" dirty="0">
                <a:latin typeface="Roboto"/>
                <a:cs typeface="Roboto"/>
              </a:rPr>
              <a:t> </a:t>
            </a:r>
            <a:r>
              <a:rPr sz="1900" b="1" spc="-30" dirty="0">
                <a:latin typeface="Roboto"/>
                <a:cs typeface="Roboto"/>
              </a:rPr>
              <a:t>Content</a:t>
            </a:r>
            <a:r>
              <a:rPr sz="1900" b="1" spc="-114" dirty="0">
                <a:latin typeface="Roboto"/>
                <a:cs typeface="Roboto"/>
              </a:rPr>
              <a:t> </a:t>
            </a:r>
            <a:r>
              <a:rPr sz="1900" b="1" spc="-30" dirty="0">
                <a:latin typeface="Roboto"/>
                <a:cs typeface="Roboto"/>
              </a:rPr>
              <a:t>Categories:</a:t>
            </a:r>
            <a:r>
              <a:rPr sz="1900" b="1" spc="-100" dirty="0">
                <a:latin typeface="Roboto"/>
                <a:cs typeface="Roboto"/>
              </a:rPr>
              <a:t> </a:t>
            </a:r>
            <a:r>
              <a:rPr sz="1900" spc="-40" dirty="0">
                <a:latin typeface="Roboto"/>
                <a:cs typeface="Roboto"/>
              </a:rPr>
              <a:t>Identify</a:t>
            </a:r>
            <a:r>
              <a:rPr sz="1900" spc="-70" dirty="0">
                <a:latin typeface="Roboto"/>
                <a:cs typeface="Roboto"/>
              </a:rPr>
              <a:t> </a:t>
            </a:r>
            <a:r>
              <a:rPr sz="1900" spc="-40" dirty="0">
                <a:latin typeface="Roboto"/>
                <a:cs typeface="Roboto"/>
              </a:rPr>
              <a:t>three</a:t>
            </a:r>
            <a:r>
              <a:rPr sz="1900" spc="-75" dirty="0">
                <a:latin typeface="Roboto"/>
                <a:cs typeface="Roboto"/>
              </a:rPr>
              <a:t> </a:t>
            </a:r>
            <a:r>
              <a:rPr sz="1900" spc="-35" dirty="0">
                <a:latin typeface="Roboto"/>
                <a:cs typeface="Roboto"/>
              </a:rPr>
              <a:t>different</a:t>
            </a:r>
            <a:r>
              <a:rPr sz="1900" spc="15" dirty="0">
                <a:latin typeface="Roboto"/>
                <a:cs typeface="Roboto"/>
              </a:rPr>
              <a:t> </a:t>
            </a:r>
            <a:r>
              <a:rPr sz="1900" spc="-45" dirty="0">
                <a:latin typeface="Roboto"/>
                <a:cs typeface="Roboto"/>
              </a:rPr>
              <a:t>content</a:t>
            </a:r>
            <a:r>
              <a:rPr sz="1900" spc="-90" dirty="0">
                <a:latin typeface="Roboto"/>
                <a:cs typeface="Roboto"/>
              </a:rPr>
              <a:t> </a:t>
            </a:r>
            <a:r>
              <a:rPr sz="1900" spc="-35" dirty="0">
                <a:latin typeface="Roboto"/>
                <a:cs typeface="Roboto"/>
              </a:rPr>
              <a:t>formats</a:t>
            </a:r>
            <a:r>
              <a:rPr sz="1900" spc="-45" dirty="0">
                <a:latin typeface="Roboto"/>
                <a:cs typeface="Roboto"/>
              </a:rPr>
              <a:t> relevant</a:t>
            </a:r>
            <a:r>
              <a:rPr sz="1900" spc="-90" dirty="0">
                <a:latin typeface="Roboto"/>
                <a:cs typeface="Roboto"/>
              </a:rPr>
              <a:t> </a:t>
            </a:r>
            <a:r>
              <a:rPr sz="1900" spc="-20" dirty="0">
                <a:latin typeface="Roboto"/>
                <a:cs typeface="Roboto"/>
              </a:rPr>
              <a:t>to</a:t>
            </a:r>
            <a:r>
              <a:rPr sz="1900" spc="-50" dirty="0">
                <a:latin typeface="Roboto"/>
                <a:cs typeface="Roboto"/>
              </a:rPr>
              <a:t> </a:t>
            </a:r>
            <a:r>
              <a:rPr sz="1900" spc="-40" dirty="0">
                <a:latin typeface="Roboto"/>
                <a:cs typeface="Roboto"/>
              </a:rPr>
              <a:t>the</a:t>
            </a:r>
            <a:r>
              <a:rPr sz="1900" spc="-75" dirty="0">
                <a:latin typeface="Roboto"/>
                <a:cs typeface="Roboto"/>
              </a:rPr>
              <a:t> </a:t>
            </a:r>
            <a:r>
              <a:rPr sz="1900" spc="-35" dirty="0">
                <a:latin typeface="Roboto"/>
                <a:cs typeface="Roboto"/>
              </a:rPr>
              <a:t>chosen</a:t>
            </a:r>
            <a:r>
              <a:rPr sz="1900" spc="-120" dirty="0">
                <a:latin typeface="Roboto"/>
                <a:cs typeface="Roboto"/>
              </a:rPr>
              <a:t> </a:t>
            </a:r>
            <a:r>
              <a:rPr sz="1900" spc="-20" dirty="0">
                <a:latin typeface="Roboto"/>
                <a:cs typeface="Roboto"/>
              </a:rPr>
              <a:t>topic</a:t>
            </a:r>
            <a:r>
              <a:rPr sz="1900" spc="-60" dirty="0">
                <a:latin typeface="Roboto"/>
                <a:cs typeface="Roboto"/>
              </a:rPr>
              <a:t> </a:t>
            </a:r>
            <a:r>
              <a:rPr sz="1900" spc="-55" dirty="0">
                <a:latin typeface="Roboto"/>
                <a:cs typeface="Roboto"/>
              </a:rPr>
              <a:t>or </a:t>
            </a:r>
            <a:r>
              <a:rPr sz="1900" spc="-459" dirty="0">
                <a:latin typeface="Roboto"/>
                <a:cs typeface="Roboto"/>
              </a:rPr>
              <a:t> </a:t>
            </a:r>
            <a:r>
              <a:rPr sz="1900" spc="-60" dirty="0">
                <a:latin typeface="Roboto"/>
                <a:cs typeface="Roboto"/>
              </a:rPr>
              <a:t>industry.</a:t>
            </a:r>
            <a:r>
              <a:rPr sz="1900" spc="-65" dirty="0">
                <a:latin typeface="Roboto"/>
                <a:cs typeface="Roboto"/>
              </a:rPr>
              <a:t> </a:t>
            </a:r>
            <a:r>
              <a:rPr sz="1900" spc="-45" dirty="0">
                <a:latin typeface="Roboto"/>
                <a:cs typeface="Roboto"/>
              </a:rPr>
              <a:t>Research</a:t>
            </a:r>
            <a:r>
              <a:rPr sz="1900" spc="-5" dirty="0">
                <a:latin typeface="Roboto"/>
                <a:cs typeface="Roboto"/>
              </a:rPr>
              <a:t> </a:t>
            </a:r>
            <a:r>
              <a:rPr sz="1900" spc="-45" dirty="0">
                <a:latin typeface="Roboto"/>
                <a:cs typeface="Roboto"/>
              </a:rPr>
              <a:t>and</a:t>
            </a:r>
            <a:r>
              <a:rPr sz="1900" spc="-30" dirty="0">
                <a:latin typeface="Roboto"/>
                <a:cs typeface="Roboto"/>
              </a:rPr>
              <a:t> </a:t>
            </a:r>
            <a:r>
              <a:rPr sz="1900" spc="-55" dirty="0">
                <a:latin typeface="Roboto"/>
                <a:cs typeface="Roboto"/>
              </a:rPr>
              <a:t>Brainstorm:</a:t>
            </a:r>
            <a:r>
              <a:rPr sz="1900" spc="-20" dirty="0">
                <a:latin typeface="Roboto"/>
                <a:cs typeface="Roboto"/>
              </a:rPr>
              <a:t> </a:t>
            </a:r>
            <a:r>
              <a:rPr sz="1900" spc="-60" dirty="0">
                <a:latin typeface="Roboto"/>
                <a:cs typeface="Roboto"/>
              </a:rPr>
              <a:t>Research</a:t>
            </a:r>
            <a:r>
              <a:rPr sz="1900" spc="-10" dirty="0">
                <a:latin typeface="Roboto"/>
                <a:cs typeface="Roboto"/>
              </a:rPr>
              <a:t> </a:t>
            </a:r>
            <a:r>
              <a:rPr sz="1900" spc="-45" dirty="0">
                <a:latin typeface="Roboto"/>
                <a:cs typeface="Roboto"/>
              </a:rPr>
              <a:t>trending</a:t>
            </a:r>
            <a:r>
              <a:rPr sz="1900" spc="-25" dirty="0">
                <a:latin typeface="Roboto"/>
                <a:cs typeface="Roboto"/>
              </a:rPr>
              <a:t> </a:t>
            </a:r>
            <a:r>
              <a:rPr sz="1900" spc="-45" dirty="0">
                <a:latin typeface="Roboto"/>
                <a:cs typeface="Roboto"/>
              </a:rPr>
              <a:t>topics,</a:t>
            </a:r>
            <a:r>
              <a:rPr sz="1900" spc="-35" dirty="0">
                <a:latin typeface="Roboto"/>
                <a:cs typeface="Roboto"/>
              </a:rPr>
              <a:t> </a:t>
            </a:r>
            <a:r>
              <a:rPr sz="1900" spc="-65" dirty="0">
                <a:latin typeface="Roboto"/>
                <a:cs typeface="Roboto"/>
              </a:rPr>
              <a:t>industry </a:t>
            </a:r>
            <a:r>
              <a:rPr sz="1900" spc="-45" dirty="0">
                <a:latin typeface="Roboto"/>
                <a:cs typeface="Roboto"/>
              </a:rPr>
              <a:t>news,</a:t>
            </a:r>
            <a:r>
              <a:rPr sz="1900" spc="-35" dirty="0">
                <a:latin typeface="Roboto"/>
                <a:cs typeface="Roboto"/>
              </a:rPr>
              <a:t> </a:t>
            </a:r>
            <a:r>
              <a:rPr sz="1900" spc="-55" dirty="0">
                <a:latin typeface="Roboto"/>
                <a:cs typeface="Roboto"/>
              </a:rPr>
              <a:t>or</a:t>
            </a:r>
            <a:r>
              <a:rPr sz="1900" spc="-5" dirty="0">
                <a:latin typeface="Roboto"/>
                <a:cs typeface="Roboto"/>
              </a:rPr>
              <a:t> </a:t>
            </a:r>
            <a:r>
              <a:rPr sz="1900" spc="-45" dirty="0">
                <a:latin typeface="Roboto"/>
                <a:cs typeface="Roboto"/>
              </a:rPr>
              <a:t>audience</a:t>
            </a:r>
            <a:r>
              <a:rPr sz="1900" spc="35" dirty="0">
                <a:latin typeface="Roboto"/>
                <a:cs typeface="Roboto"/>
              </a:rPr>
              <a:t> </a:t>
            </a:r>
            <a:r>
              <a:rPr sz="1900" spc="-50" dirty="0">
                <a:latin typeface="Roboto"/>
                <a:cs typeface="Roboto"/>
              </a:rPr>
              <a:t>interests </a:t>
            </a:r>
            <a:r>
              <a:rPr sz="1900" spc="-455" dirty="0">
                <a:latin typeface="Roboto"/>
                <a:cs typeface="Roboto"/>
              </a:rPr>
              <a:t> </a:t>
            </a:r>
            <a:r>
              <a:rPr sz="1900" spc="-45" dirty="0">
                <a:latin typeface="Roboto"/>
                <a:cs typeface="Roboto"/>
              </a:rPr>
              <a:t>within </a:t>
            </a:r>
            <a:r>
              <a:rPr sz="1900" spc="-20" dirty="0">
                <a:latin typeface="Roboto"/>
                <a:cs typeface="Roboto"/>
              </a:rPr>
              <a:t>each </a:t>
            </a:r>
            <a:r>
              <a:rPr sz="1900" spc="-45" dirty="0">
                <a:latin typeface="Roboto"/>
                <a:cs typeface="Roboto"/>
              </a:rPr>
              <a:t>category. </a:t>
            </a:r>
            <a:r>
              <a:rPr sz="1900" spc="-50" dirty="0">
                <a:latin typeface="Roboto"/>
                <a:cs typeface="Roboto"/>
              </a:rPr>
              <a:t>Brainstorm </a:t>
            </a:r>
            <a:r>
              <a:rPr sz="1900" spc="-25" dirty="0">
                <a:latin typeface="Roboto"/>
                <a:cs typeface="Roboto"/>
              </a:rPr>
              <a:t>ideas </a:t>
            </a:r>
            <a:r>
              <a:rPr sz="1900" spc="-45" dirty="0">
                <a:latin typeface="Roboto"/>
                <a:cs typeface="Roboto"/>
              </a:rPr>
              <a:t>for </a:t>
            </a:r>
            <a:r>
              <a:rPr sz="1900" spc="-40" dirty="0">
                <a:latin typeface="Roboto"/>
                <a:cs typeface="Roboto"/>
              </a:rPr>
              <a:t>social </a:t>
            </a:r>
            <a:r>
              <a:rPr sz="1900" spc="-30" dirty="0">
                <a:latin typeface="Roboto"/>
                <a:cs typeface="Roboto"/>
              </a:rPr>
              <a:t>media </a:t>
            </a:r>
            <a:r>
              <a:rPr sz="1900" spc="-45" dirty="0">
                <a:latin typeface="Roboto"/>
                <a:cs typeface="Roboto"/>
              </a:rPr>
              <a:t>posts </a:t>
            </a:r>
            <a:r>
              <a:rPr sz="1900" spc="-50" dirty="0">
                <a:latin typeface="Roboto"/>
                <a:cs typeface="Roboto"/>
              </a:rPr>
              <a:t>that </a:t>
            </a:r>
            <a:r>
              <a:rPr sz="1900" spc="-45" dirty="0">
                <a:latin typeface="Roboto"/>
                <a:cs typeface="Roboto"/>
              </a:rPr>
              <a:t>align </a:t>
            </a:r>
            <a:r>
              <a:rPr sz="1900" spc="-50" dirty="0">
                <a:latin typeface="Roboto"/>
                <a:cs typeface="Roboto"/>
              </a:rPr>
              <a:t>with </a:t>
            </a:r>
            <a:r>
              <a:rPr sz="1900" spc="-45" dirty="0">
                <a:latin typeface="Roboto"/>
                <a:cs typeface="Roboto"/>
              </a:rPr>
              <a:t>each category. Do </a:t>
            </a:r>
            <a:r>
              <a:rPr sz="1900" spc="-40" dirty="0">
                <a:latin typeface="Roboto"/>
                <a:cs typeface="Roboto"/>
              </a:rPr>
              <a:t> </a:t>
            </a:r>
            <a:r>
              <a:rPr sz="1900" spc="-25" dirty="0">
                <a:latin typeface="Roboto"/>
                <a:cs typeface="Roboto"/>
              </a:rPr>
              <a:t>note</a:t>
            </a:r>
            <a:r>
              <a:rPr sz="1900" spc="-80" dirty="0">
                <a:latin typeface="Roboto"/>
                <a:cs typeface="Roboto"/>
              </a:rPr>
              <a:t> </a:t>
            </a:r>
            <a:r>
              <a:rPr sz="1900" spc="-50" dirty="0">
                <a:latin typeface="Roboto"/>
                <a:cs typeface="Roboto"/>
              </a:rPr>
              <a:t>that</a:t>
            </a:r>
            <a:r>
              <a:rPr sz="1900" spc="-95" dirty="0">
                <a:latin typeface="Roboto"/>
                <a:cs typeface="Roboto"/>
              </a:rPr>
              <a:t> </a:t>
            </a:r>
            <a:r>
              <a:rPr sz="1900" spc="-5" dirty="0">
                <a:latin typeface="Roboto"/>
                <a:cs typeface="Roboto"/>
              </a:rPr>
              <a:t>1</a:t>
            </a:r>
            <a:r>
              <a:rPr sz="1900" spc="-40" dirty="0">
                <a:latin typeface="Roboto"/>
                <a:cs typeface="Roboto"/>
              </a:rPr>
              <a:t> </a:t>
            </a:r>
            <a:r>
              <a:rPr sz="1900" spc="-45" dirty="0">
                <a:latin typeface="Roboto"/>
                <a:cs typeface="Roboto"/>
              </a:rPr>
              <a:t>content</a:t>
            </a:r>
            <a:r>
              <a:rPr sz="1900" spc="5" dirty="0">
                <a:latin typeface="Roboto"/>
                <a:cs typeface="Roboto"/>
              </a:rPr>
              <a:t> </a:t>
            </a:r>
            <a:r>
              <a:rPr sz="1900" spc="-35" dirty="0">
                <a:latin typeface="Roboto"/>
                <a:cs typeface="Roboto"/>
              </a:rPr>
              <a:t>format</a:t>
            </a:r>
            <a:r>
              <a:rPr sz="1900" spc="-95" dirty="0">
                <a:latin typeface="Roboto"/>
                <a:cs typeface="Roboto"/>
              </a:rPr>
              <a:t> </a:t>
            </a:r>
            <a:r>
              <a:rPr sz="1900" spc="-50" dirty="0">
                <a:latin typeface="Roboto"/>
                <a:cs typeface="Roboto"/>
              </a:rPr>
              <a:t>has</a:t>
            </a:r>
            <a:r>
              <a:rPr sz="1900" spc="-55" dirty="0">
                <a:latin typeface="Roboto"/>
                <a:cs typeface="Roboto"/>
              </a:rPr>
              <a:t> </a:t>
            </a:r>
            <a:r>
              <a:rPr sz="1900" spc="-20" dirty="0">
                <a:latin typeface="Roboto"/>
                <a:cs typeface="Roboto"/>
              </a:rPr>
              <a:t>to</a:t>
            </a:r>
            <a:r>
              <a:rPr sz="1900" spc="-55" dirty="0">
                <a:latin typeface="Roboto"/>
                <a:cs typeface="Roboto"/>
              </a:rPr>
              <a:t> </a:t>
            </a:r>
            <a:r>
              <a:rPr sz="1900" spc="-35" dirty="0">
                <a:latin typeface="Roboto"/>
                <a:cs typeface="Roboto"/>
              </a:rPr>
              <a:t>be</a:t>
            </a:r>
            <a:r>
              <a:rPr sz="1900" spc="20" dirty="0">
                <a:latin typeface="Roboto"/>
                <a:cs typeface="Roboto"/>
              </a:rPr>
              <a:t> </a:t>
            </a:r>
            <a:r>
              <a:rPr sz="1900" spc="-45" dirty="0">
                <a:latin typeface="Roboto"/>
                <a:cs typeface="Roboto"/>
              </a:rPr>
              <a:t>video</a:t>
            </a:r>
            <a:r>
              <a:rPr sz="1900" spc="-60" dirty="0">
                <a:latin typeface="Roboto"/>
                <a:cs typeface="Roboto"/>
              </a:rPr>
              <a:t> </a:t>
            </a:r>
            <a:r>
              <a:rPr sz="1900" spc="-45" dirty="0">
                <a:latin typeface="Roboto"/>
                <a:cs typeface="Roboto"/>
              </a:rPr>
              <a:t>and </a:t>
            </a:r>
            <a:r>
              <a:rPr sz="1900" spc="-40" dirty="0">
                <a:latin typeface="Roboto"/>
                <a:cs typeface="Roboto"/>
              </a:rPr>
              <a:t>additionally</a:t>
            </a:r>
            <a:r>
              <a:rPr sz="1900" spc="-75" dirty="0">
                <a:latin typeface="Roboto"/>
                <a:cs typeface="Roboto"/>
              </a:rPr>
              <a:t> </a:t>
            </a:r>
            <a:r>
              <a:rPr sz="1900" spc="-5" dirty="0">
                <a:latin typeface="Roboto"/>
                <a:cs typeface="Roboto"/>
              </a:rPr>
              <a:t>3</a:t>
            </a:r>
            <a:r>
              <a:rPr sz="1900" spc="-40" dirty="0">
                <a:latin typeface="Roboto"/>
                <a:cs typeface="Roboto"/>
              </a:rPr>
              <a:t> </a:t>
            </a:r>
            <a:r>
              <a:rPr sz="1900" spc="-50" dirty="0">
                <a:latin typeface="Roboto"/>
                <a:cs typeface="Roboto"/>
              </a:rPr>
              <a:t>stories/status</a:t>
            </a:r>
            <a:r>
              <a:rPr sz="1900" spc="-55" dirty="0">
                <a:latin typeface="Roboto"/>
                <a:cs typeface="Roboto"/>
              </a:rPr>
              <a:t> </a:t>
            </a:r>
            <a:r>
              <a:rPr sz="1900" spc="-35" dirty="0">
                <a:latin typeface="Roboto"/>
                <a:cs typeface="Roboto"/>
              </a:rPr>
              <a:t>are</a:t>
            </a:r>
            <a:r>
              <a:rPr sz="1900" spc="-75" dirty="0">
                <a:latin typeface="Roboto"/>
                <a:cs typeface="Roboto"/>
              </a:rPr>
              <a:t> </a:t>
            </a:r>
            <a:r>
              <a:rPr sz="1900" spc="-20" dirty="0">
                <a:latin typeface="Roboto"/>
                <a:cs typeface="Roboto"/>
              </a:rPr>
              <a:t>to</a:t>
            </a:r>
            <a:r>
              <a:rPr sz="1900" spc="-60" dirty="0">
                <a:latin typeface="Roboto"/>
                <a:cs typeface="Roboto"/>
              </a:rPr>
              <a:t> </a:t>
            </a:r>
            <a:r>
              <a:rPr sz="1900" spc="-35" dirty="0">
                <a:latin typeface="Roboto"/>
                <a:cs typeface="Roboto"/>
              </a:rPr>
              <a:t>be</a:t>
            </a:r>
            <a:r>
              <a:rPr sz="1900" spc="-80" dirty="0">
                <a:latin typeface="Roboto"/>
                <a:cs typeface="Roboto"/>
              </a:rPr>
              <a:t> </a:t>
            </a:r>
            <a:r>
              <a:rPr sz="1900" spc="-30" dirty="0">
                <a:latin typeface="Roboto"/>
                <a:cs typeface="Roboto"/>
              </a:rPr>
              <a:t>created.</a:t>
            </a:r>
            <a:endParaRPr sz="1900" dirty="0">
              <a:latin typeface="Roboto"/>
              <a:cs typeface="Roboto"/>
            </a:endParaRPr>
          </a:p>
          <a:p>
            <a:pPr>
              <a:lnSpc>
                <a:spcPct val="100000"/>
              </a:lnSpc>
              <a:spcBef>
                <a:spcPts val="15"/>
              </a:spcBef>
            </a:pPr>
            <a:endParaRPr sz="1700" dirty="0">
              <a:latin typeface="Roboto"/>
              <a:cs typeface="Roboto"/>
            </a:endParaRPr>
          </a:p>
          <a:p>
            <a:pPr marL="12700">
              <a:lnSpc>
                <a:spcPct val="100000"/>
              </a:lnSpc>
              <a:spcBef>
                <a:spcPts val="5"/>
              </a:spcBef>
            </a:pPr>
            <a:r>
              <a:rPr sz="1900" spc="-55" dirty="0">
                <a:latin typeface="Roboto"/>
                <a:cs typeface="Roboto"/>
              </a:rPr>
              <a:t>F</a:t>
            </a:r>
            <a:r>
              <a:rPr sz="1900" spc="15" dirty="0">
                <a:latin typeface="Roboto"/>
                <a:cs typeface="Roboto"/>
              </a:rPr>
              <a:t>o</a:t>
            </a:r>
            <a:r>
              <a:rPr sz="1900" spc="-70" dirty="0">
                <a:latin typeface="Roboto"/>
                <a:cs typeface="Roboto"/>
              </a:rPr>
              <a:t>r</a:t>
            </a:r>
            <a:r>
              <a:rPr sz="1900" spc="-65" dirty="0">
                <a:latin typeface="Roboto"/>
                <a:cs typeface="Roboto"/>
              </a:rPr>
              <a:t>m</a:t>
            </a:r>
            <a:r>
              <a:rPr sz="1900" spc="-50" dirty="0">
                <a:latin typeface="Roboto"/>
                <a:cs typeface="Roboto"/>
              </a:rPr>
              <a:t>a</a:t>
            </a:r>
            <a:r>
              <a:rPr sz="1900" spc="-20" dirty="0">
                <a:latin typeface="Roboto"/>
                <a:cs typeface="Roboto"/>
              </a:rPr>
              <a:t>t</a:t>
            </a:r>
            <a:r>
              <a:rPr sz="1900" spc="-95" dirty="0">
                <a:latin typeface="Roboto"/>
                <a:cs typeface="Roboto"/>
              </a:rPr>
              <a:t> </a:t>
            </a:r>
            <a:r>
              <a:rPr sz="1900" spc="-5" dirty="0">
                <a:latin typeface="Roboto"/>
                <a:cs typeface="Roboto"/>
              </a:rPr>
              <a:t>1</a:t>
            </a:r>
            <a:r>
              <a:rPr lang="en-IN" sz="1900" spc="-5" dirty="0">
                <a:latin typeface="Roboto"/>
                <a:cs typeface="Roboto"/>
              </a:rPr>
              <a:t> : Blog article</a:t>
            </a:r>
            <a:endParaRPr sz="1900" dirty="0">
              <a:latin typeface="Roboto"/>
              <a:cs typeface="Roboto"/>
            </a:endParaRPr>
          </a:p>
          <a:p>
            <a:pPr>
              <a:lnSpc>
                <a:spcPct val="100000"/>
              </a:lnSpc>
              <a:spcBef>
                <a:spcPts val="15"/>
              </a:spcBef>
            </a:pPr>
            <a:endParaRPr sz="1750" dirty="0">
              <a:latin typeface="Roboto"/>
              <a:cs typeface="Roboto"/>
            </a:endParaRPr>
          </a:p>
          <a:p>
            <a:pPr marL="12700">
              <a:lnSpc>
                <a:spcPct val="100000"/>
              </a:lnSpc>
              <a:spcBef>
                <a:spcPts val="5"/>
              </a:spcBef>
            </a:pPr>
            <a:r>
              <a:rPr sz="1900" spc="-55" dirty="0">
                <a:latin typeface="Roboto"/>
                <a:cs typeface="Roboto"/>
              </a:rPr>
              <a:t>F</a:t>
            </a:r>
            <a:r>
              <a:rPr sz="1900" spc="15" dirty="0">
                <a:latin typeface="Roboto"/>
                <a:cs typeface="Roboto"/>
              </a:rPr>
              <a:t>o</a:t>
            </a:r>
            <a:r>
              <a:rPr sz="1900" spc="-70" dirty="0">
                <a:latin typeface="Roboto"/>
                <a:cs typeface="Roboto"/>
              </a:rPr>
              <a:t>r</a:t>
            </a:r>
            <a:r>
              <a:rPr sz="1900" spc="-65" dirty="0">
                <a:latin typeface="Roboto"/>
                <a:cs typeface="Roboto"/>
              </a:rPr>
              <a:t>m</a:t>
            </a:r>
            <a:r>
              <a:rPr sz="1900" spc="-50" dirty="0">
                <a:latin typeface="Roboto"/>
                <a:cs typeface="Roboto"/>
              </a:rPr>
              <a:t>a</a:t>
            </a:r>
            <a:r>
              <a:rPr sz="1900" spc="-20" dirty="0">
                <a:latin typeface="Roboto"/>
                <a:cs typeface="Roboto"/>
              </a:rPr>
              <a:t>t</a:t>
            </a:r>
            <a:r>
              <a:rPr sz="1900" spc="-95" dirty="0">
                <a:latin typeface="Roboto"/>
                <a:cs typeface="Roboto"/>
              </a:rPr>
              <a:t> </a:t>
            </a:r>
            <a:r>
              <a:rPr sz="1900" spc="-5" dirty="0">
                <a:latin typeface="Roboto"/>
                <a:cs typeface="Roboto"/>
              </a:rPr>
              <a:t>2</a:t>
            </a:r>
            <a:r>
              <a:rPr lang="en-IN" sz="1900" spc="-5" dirty="0">
                <a:latin typeface="Roboto"/>
                <a:cs typeface="Roboto"/>
              </a:rPr>
              <a:t> : Video</a:t>
            </a:r>
            <a:endParaRPr sz="1900" dirty="0">
              <a:latin typeface="Roboto"/>
              <a:cs typeface="Roboto"/>
            </a:endParaRPr>
          </a:p>
          <a:p>
            <a:pPr>
              <a:lnSpc>
                <a:spcPct val="100000"/>
              </a:lnSpc>
              <a:spcBef>
                <a:spcPts val="15"/>
              </a:spcBef>
            </a:pPr>
            <a:endParaRPr sz="1750" dirty="0">
              <a:latin typeface="Roboto"/>
              <a:cs typeface="Roboto"/>
            </a:endParaRPr>
          </a:p>
          <a:p>
            <a:pPr marL="12700">
              <a:lnSpc>
                <a:spcPct val="100000"/>
              </a:lnSpc>
            </a:pPr>
            <a:r>
              <a:rPr sz="1900" spc="-55" dirty="0">
                <a:latin typeface="Roboto"/>
                <a:cs typeface="Roboto"/>
              </a:rPr>
              <a:t>F</a:t>
            </a:r>
            <a:r>
              <a:rPr sz="1900" spc="15" dirty="0">
                <a:latin typeface="Roboto"/>
                <a:cs typeface="Roboto"/>
              </a:rPr>
              <a:t>o</a:t>
            </a:r>
            <a:r>
              <a:rPr sz="1900" spc="-70" dirty="0">
                <a:latin typeface="Roboto"/>
                <a:cs typeface="Roboto"/>
              </a:rPr>
              <a:t>r</a:t>
            </a:r>
            <a:r>
              <a:rPr sz="1900" spc="-65" dirty="0">
                <a:latin typeface="Roboto"/>
                <a:cs typeface="Roboto"/>
              </a:rPr>
              <a:t>m</a:t>
            </a:r>
            <a:r>
              <a:rPr sz="1900" spc="-50" dirty="0">
                <a:latin typeface="Roboto"/>
                <a:cs typeface="Roboto"/>
              </a:rPr>
              <a:t>a</a:t>
            </a:r>
            <a:r>
              <a:rPr sz="1900" spc="-20" dirty="0">
                <a:latin typeface="Roboto"/>
                <a:cs typeface="Roboto"/>
              </a:rPr>
              <a:t>t</a:t>
            </a:r>
            <a:r>
              <a:rPr sz="1900" spc="-95" dirty="0">
                <a:latin typeface="Roboto"/>
                <a:cs typeface="Roboto"/>
              </a:rPr>
              <a:t> </a:t>
            </a:r>
            <a:r>
              <a:rPr sz="1900" spc="-5" dirty="0">
                <a:latin typeface="Roboto"/>
                <a:cs typeface="Roboto"/>
              </a:rPr>
              <a:t>3</a:t>
            </a:r>
            <a:r>
              <a:rPr lang="en-IN" sz="1900" spc="-5" dirty="0">
                <a:latin typeface="Roboto"/>
                <a:cs typeface="Roboto"/>
              </a:rPr>
              <a:t> : Creative</a:t>
            </a:r>
            <a:endParaRPr sz="1900" dirty="0">
              <a:latin typeface="Roboto"/>
              <a:cs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685800" y="1213030"/>
            <a:ext cx="10666095" cy="2836674"/>
          </a:xfrm>
          <a:prstGeom prst="rect">
            <a:avLst/>
          </a:prstGeom>
        </p:spPr>
        <p:txBody>
          <a:bodyPr vert="horz" wrap="square" lIns="0" tIns="12700" rIns="0" bIns="0" rtlCol="0">
            <a:spAutoFit/>
          </a:bodyPr>
          <a:lstStyle/>
          <a:p>
            <a:pPr>
              <a:lnSpc>
                <a:spcPct val="100000"/>
              </a:lnSpc>
              <a:spcBef>
                <a:spcPts val="15"/>
              </a:spcBef>
            </a:pPr>
            <a:endParaRPr sz="1700" dirty="0">
              <a:latin typeface="Roboto"/>
              <a:cs typeface="Roboto"/>
            </a:endParaRPr>
          </a:p>
          <a:p>
            <a:pPr marL="12700">
              <a:lnSpc>
                <a:spcPct val="100000"/>
              </a:lnSpc>
              <a:spcBef>
                <a:spcPts val="5"/>
              </a:spcBef>
            </a:pPr>
            <a:r>
              <a:rPr sz="1900" b="1" spc="-55" dirty="0">
                <a:latin typeface="Roboto"/>
                <a:cs typeface="Roboto"/>
              </a:rPr>
              <a:t>F</a:t>
            </a:r>
            <a:r>
              <a:rPr sz="1900" b="1" spc="15" dirty="0">
                <a:latin typeface="Roboto"/>
                <a:cs typeface="Roboto"/>
              </a:rPr>
              <a:t>o</a:t>
            </a:r>
            <a:r>
              <a:rPr sz="1900" b="1" spc="-70" dirty="0">
                <a:latin typeface="Roboto"/>
                <a:cs typeface="Roboto"/>
              </a:rPr>
              <a:t>r</a:t>
            </a:r>
            <a:r>
              <a:rPr sz="1900" b="1" spc="-65" dirty="0">
                <a:latin typeface="Roboto"/>
                <a:cs typeface="Roboto"/>
              </a:rPr>
              <a:t>m</a:t>
            </a:r>
            <a:r>
              <a:rPr sz="1900" b="1" spc="-50" dirty="0">
                <a:latin typeface="Roboto"/>
                <a:cs typeface="Roboto"/>
              </a:rPr>
              <a:t>a</a:t>
            </a:r>
            <a:r>
              <a:rPr sz="1900" b="1" spc="-20" dirty="0">
                <a:latin typeface="Roboto"/>
                <a:cs typeface="Roboto"/>
              </a:rPr>
              <a:t>t</a:t>
            </a:r>
            <a:r>
              <a:rPr lang="en-IN" sz="1900" b="1" spc="-20" dirty="0">
                <a:latin typeface="Roboto"/>
                <a:cs typeface="Roboto"/>
              </a:rPr>
              <a:t> 1 : Blog Article</a:t>
            </a:r>
          </a:p>
          <a:p>
            <a:pPr marL="12700">
              <a:lnSpc>
                <a:spcPct val="100000"/>
              </a:lnSpc>
              <a:spcBef>
                <a:spcPts val="5"/>
              </a:spcBef>
            </a:pPr>
            <a:endParaRPr lang="en-IN" sz="1900" b="1" spc="-20" dirty="0">
              <a:latin typeface="Roboto"/>
              <a:cs typeface="Roboto"/>
            </a:endParaRPr>
          </a:p>
          <a:p>
            <a:pPr marL="12700">
              <a:lnSpc>
                <a:spcPct val="100000"/>
              </a:lnSpc>
              <a:spcBef>
                <a:spcPts val="5"/>
              </a:spcBef>
            </a:pPr>
            <a:r>
              <a:rPr lang="en-IN" sz="1900" b="1" spc="-20" dirty="0">
                <a:latin typeface="Roboto"/>
                <a:cs typeface="Roboto"/>
              </a:rPr>
              <a:t>Aim </a:t>
            </a:r>
            <a:r>
              <a:rPr lang="en-IN" sz="1900" spc="-20" dirty="0">
                <a:latin typeface="Roboto"/>
                <a:cs typeface="Roboto"/>
              </a:rPr>
              <a:t>: </a:t>
            </a:r>
            <a:r>
              <a:rPr lang="en-US" sz="1900" spc="-20" dirty="0">
                <a:latin typeface="Roboto"/>
                <a:cs typeface="Roboto"/>
              </a:rPr>
              <a:t>To make banking services more convenient for our customers .</a:t>
            </a:r>
          </a:p>
          <a:p>
            <a:pPr marL="12700">
              <a:lnSpc>
                <a:spcPct val="100000"/>
              </a:lnSpc>
              <a:spcBef>
                <a:spcPts val="5"/>
              </a:spcBef>
            </a:pPr>
            <a:r>
              <a:rPr lang="en-US" sz="1900" b="1" spc="-20" dirty="0">
                <a:latin typeface="Roboto"/>
                <a:cs typeface="Roboto"/>
              </a:rPr>
              <a:t>Date</a:t>
            </a:r>
            <a:r>
              <a:rPr lang="en-US" sz="1750" b="1" spc="-20" dirty="0">
                <a:latin typeface="Roboto"/>
                <a:cs typeface="Roboto"/>
              </a:rPr>
              <a:t> :  </a:t>
            </a:r>
            <a:r>
              <a:rPr lang="en-US" sz="1750" spc="-20">
                <a:latin typeface="Roboto"/>
                <a:cs typeface="Roboto"/>
              </a:rPr>
              <a:t>August 5</a:t>
            </a:r>
            <a:r>
              <a:rPr lang="en-US" sz="1750" spc="-20" baseline="30000">
                <a:latin typeface="Roboto"/>
                <a:cs typeface="Roboto"/>
              </a:rPr>
              <a:t>th</a:t>
            </a:r>
            <a:r>
              <a:rPr lang="en-US" sz="1750" spc="-20">
                <a:latin typeface="Roboto"/>
                <a:cs typeface="Roboto"/>
              </a:rPr>
              <a:t> 2023</a:t>
            </a:r>
            <a:endParaRPr lang="en-US" sz="1750" spc="-20" dirty="0">
              <a:latin typeface="Roboto"/>
              <a:cs typeface="Roboto"/>
            </a:endParaRPr>
          </a:p>
          <a:p>
            <a:pPr marL="12700">
              <a:lnSpc>
                <a:spcPct val="100000"/>
              </a:lnSpc>
              <a:spcBef>
                <a:spcPts val="5"/>
              </a:spcBef>
            </a:pPr>
            <a:r>
              <a:rPr lang="en-US" sz="1750" b="1" spc="-20" dirty="0">
                <a:latin typeface="Roboto"/>
                <a:cs typeface="Roboto"/>
              </a:rPr>
              <a:t>Idea : </a:t>
            </a:r>
            <a:r>
              <a:rPr lang="en-US" sz="1750" spc="-20" dirty="0">
                <a:latin typeface="Roboto"/>
                <a:cs typeface="Roboto"/>
              </a:rPr>
              <a:t>Implement a virtual ATM assistance customers can pre-select their transaction preferences, reducing the                       </a:t>
            </a:r>
            <a:r>
              <a:rPr lang="en-US" sz="800" spc="-20" dirty="0">
                <a:latin typeface="Roboto"/>
                <a:cs typeface="Roboto"/>
              </a:rPr>
              <a:t>.</a:t>
            </a:r>
            <a:r>
              <a:rPr lang="en-US" sz="1750" spc="-20" dirty="0">
                <a:latin typeface="Roboto"/>
                <a:cs typeface="Roboto"/>
              </a:rPr>
              <a:t>           time spent on the actual ATM</a:t>
            </a:r>
            <a:r>
              <a:rPr lang="en-US" sz="1750" b="1" spc="-20" dirty="0">
                <a:latin typeface="Roboto"/>
                <a:cs typeface="Roboto"/>
              </a:rPr>
              <a:t>.</a:t>
            </a:r>
            <a:endParaRPr lang="en-IN" sz="1900" b="1" dirty="0">
              <a:latin typeface="Roboto"/>
              <a:cs typeface="Roboto"/>
            </a:endParaRPr>
          </a:p>
          <a:p>
            <a:pPr>
              <a:lnSpc>
                <a:spcPct val="100000"/>
              </a:lnSpc>
              <a:spcBef>
                <a:spcPts val="15"/>
              </a:spcBef>
            </a:pPr>
            <a:endParaRPr lang="en-IN" sz="1750" dirty="0">
              <a:latin typeface="Roboto"/>
              <a:cs typeface="Roboto"/>
            </a:endParaRPr>
          </a:p>
          <a:p>
            <a:pPr marL="12700">
              <a:lnSpc>
                <a:spcPct val="100000"/>
              </a:lnSpc>
            </a:pPr>
            <a:endParaRPr lang="en-IN" sz="1900" dirty="0">
              <a:latin typeface="Roboto"/>
              <a:cs typeface="Roboto"/>
            </a:endParaRPr>
          </a:p>
          <a:p>
            <a:pPr marL="12700">
              <a:lnSpc>
                <a:spcPct val="100000"/>
              </a:lnSpc>
            </a:pPr>
            <a:endParaRPr sz="1900" dirty="0">
              <a:latin typeface="Roboto"/>
              <a:cs typeface="Roboto"/>
            </a:endParaRPr>
          </a:p>
        </p:txBody>
      </p:sp>
      <p:sp>
        <p:nvSpPr>
          <p:cNvPr id="6" name="Rectangle 2">
            <a:extLst>
              <a:ext uri="{FF2B5EF4-FFF2-40B4-BE49-F238E27FC236}">
                <a16:creationId xmlns:a16="http://schemas.microsoft.com/office/drawing/2014/main" id="{11E5B1F1-86BB-480B-D541-3074AF1BC8F5}"/>
              </a:ext>
            </a:extLst>
          </p:cNvPr>
          <p:cNvSpPr>
            <a:spLocks noChangeArrowheads="1"/>
          </p:cNvSpPr>
          <p:nvPr/>
        </p:nvSpPr>
        <p:spPr bwMode="auto">
          <a:xfrm>
            <a:off x="533400" y="3276600"/>
            <a:ext cx="11430000" cy="317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Söhne"/>
              </a:rPr>
              <a:t>Topic</a:t>
            </a:r>
            <a:r>
              <a:rPr kumimoji="0" lang="en-US" altLang="en-US" sz="1800" b="1" i="0" u="none" strike="noStrike" cap="none" normalizeH="0" baseline="0" dirty="0">
                <a:ln>
                  <a:noFill/>
                </a:ln>
                <a:solidFill>
                  <a:srgbClr val="000000"/>
                </a:solidFill>
                <a:effectLst/>
                <a:latin typeface="Söhne"/>
              </a:rPr>
              <a:t>: </a:t>
            </a:r>
            <a:r>
              <a:rPr kumimoji="0" lang="en-US" altLang="en-US" sz="2000" b="1" i="0" u="none" strike="noStrike" cap="none" normalizeH="0" baseline="0" dirty="0">
                <a:ln>
                  <a:noFill/>
                </a:ln>
                <a:solidFill>
                  <a:srgbClr val="000000"/>
                </a:solidFill>
                <a:effectLst/>
                <a:latin typeface="Söhne"/>
              </a:rPr>
              <a:t>Streamlining ATM Transactions with Virtual ATM Assistants</a:t>
            </a:r>
            <a:endParaRPr kumimoji="0" lang="en-US" altLang="en-US" sz="20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Introduction</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As technology continues to advance, businesses are looking for innovative ways to improve customer experiences and increase efficiency. One such advancement is the integration of virtual ATM assistants, which allow customers to pre-select their transaction preferences before arriving at the ATM..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Step 1: Understanding Customer Needs</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Before developing the virtual ATM assistant, it's crucial to analyze your customers' needs and preferences. Conduct surveys, focus groups, or use data analytics to gather insights into the most common ATM transactions, security concerns, and any other relevant factors that impact customer experience.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options and additional security measures based on customer feedback and changing technological trends.</a:t>
            </a:r>
          </a:p>
        </p:txBody>
      </p:sp>
    </p:spTree>
    <p:extLst>
      <p:ext uri="{BB962C8B-B14F-4D97-AF65-F5344CB8AC3E}">
        <p14:creationId xmlns:p14="http://schemas.microsoft.com/office/powerpoint/2010/main" val="20087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967C-2926-3474-335C-3C60A8D2DF82}"/>
              </a:ext>
            </a:extLst>
          </p:cNvPr>
          <p:cNvSpPr>
            <a:spLocks noGrp="1"/>
          </p:cNvSpPr>
          <p:nvPr>
            <p:ph type="title"/>
          </p:nvPr>
        </p:nvSpPr>
        <p:spPr>
          <a:xfrm>
            <a:off x="685800" y="646780"/>
            <a:ext cx="11506200" cy="292388"/>
          </a:xfrm>
        </p:spPr>
        <p:txBody>
          <a:bodyPr/>
          <a:lstStyle/>
          <a:p>
            <a:pPr marL="0" marR="0" lvl="0" indent="0" defTabSz="914400" rtl="0" eaLnBrk="0" fontAlgn="base" latinLnBrk="0" hangingPunct="0">
              <a:lnSpc>
                <a:spcPct val="100000"/>
              </a:lnSpc>
              <a:spcBef>
                <a:spcPct val="0"/>
              </a:spcBef>
              <a:spcAft>
                <a:spcPct val="0"/>
              </a:spcAft>
              <a:tabLst/>
            </a:pPr>
            <a:r>
              <a:rPr lang="en-IN" dirty="0"/>
              <a:t>.</a:t>
            </a:r>
          </a:p>
        </p:txBody>
      </p:sp>
      <p:sp>
        <p:nvSpPr>
          <p:cNvPr id="3" name="Text Placeholder 2">
            <a:extLst>
              <a:ext uri="{FF2B5EF4-FFF2-40B4-BE49-F238E27FC236}">
                <a16:creationId xmlns:a16="http://schemas.microsoft.com/office/drawing/2014/main" id="{F195CB52-3569-7AC0-A1AA-65136A62D26E}"/>
              </a:ext>
            </a:extLst>
          </p:cNvPr>
          <p:cNvSpPr>
            <a:spLocks noGrp="1"/>
          </p:cNvSpPr>
          <p:nvPr>
            <p:ph type="body" idx="1"/>
          </p:nvPr>
        </p:nvSpPr>
        <p:spPr>
          <a:xfrm>
            <a:off x="0" y="0"/>
            <a:ext cx="11061700" cy="276999"/>
          </a:xfrm>
        </p:spPr>
        <p:txBody>
          <a:bodyPr/>
          <a:lstStyle/>
          <a:p>
            <a:r>
              <a:rPr lang="en-IN" dirty="0"/>
              <a:t>.</a:t>
            </a:r>
          </a:p>
        </p:txBody>
      </p:sp>
      <p:sp>
        <p:nvSpPr>
          <p:cNvPr id="4" name="Rectangle 1">
            <a:extLst>
              <a:ext uri="{FF2B5EF4-FFF2-40B4-BE49-F238E27FC236}">
                <a16:creationId xmlns:a16="http://schemas.microsoft.com/office/drawing/2014/main" id="{1DE8870C-C27A-F76D-0115-C36E5CE5BC72}"/>
              </a:ext>
            </a:extLst>
          </p:cNvPr>
          <p:cNvSpPr>
            <a:spLocks noChangeArrowheads="1"/>
          </p:cNvSpPr>
          <p:nvPr/>
        </p:nvSpPr>
        <p:spPr bwMode="auto">
          <a:xfrm>
            <a:off x="495300" y="276999"/>
            <a:ext cx="11201400" cy="594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Step 2: Define Transaction Preferences</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Based on the data collected in Step 1, determine the set of transaction preferences customers can pre-select. Typical preferences may include: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Söhne"/>
              </a:rPr>
              <a:t>Language selection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Söhne"/>
              </a:rPr>
              <a:t>Transaction type (withdrawal, deposit, balance inquiry, funds transfer, etc.)</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Söhne"/>
              </a:rPr>
              <a:t>Preferred account (checking, savings, etc.)</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Söhne"/>
              </a:rPr>
              <a:t>Withdrawal amount limits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0" i="0" u="none" strike="noStrike" cap="none" normalizeH="0" baseline="0" dirty="0">
                <a:ln>
                  <a:noFill/>
                </a:ln>
                <a:solidFill>
                  <a:srgbClr val="000000"/>
                </a:solidFill>
                <a:effectLst/>
                <a:latin typeface="Söhne"/>
              </a:rPr>
              <a:t>Receipt options (email, print, or none)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Step 3: Design User-Friendly Interface</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Create an intuitive and user-friendly interface for customers to set their preferences. This interface can be a mobile app, a web portal, or integrated into the bank's existing mobile banking app. The design should be visually appealing and accessible to customers of all age groups.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Step 4: Security Measures</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Security is of utmost importance when dealing with financial transactions. Implement multi-factor authentication, including password and biometric verification, to ensure the customer's identity is secure. Utilize encryption protocols to protect data transmitted between the virtual assistant and the ATM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Step 5: Backend Integration</a:t>
            </a: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Integrate the virtual ATM assistant with the bank's ATM network and core banking system. This will require collaboration between the bank's IT team and the development team responsible for the virtual assistant. The integration should allow , perform security testing to validate .</a:t>
            </a:r>
          </a:p>
        </p:txBody>
      </p:sp>
    </p:spTree>
    <p:extLst>
      <p:ext uri="{BB962C8B-B14F-4D97-AF65-F5344CB8AC3E}">
        <p14:creationId xmlns:p14="http://schemas.microsoft.com/office/powerpoint/2010/main" val="1138989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E59D-9622-389E-AAC2-63FC619A0C00}"/>
              </a:ext>
            </a:extLst>
          </p:cNvPr>
          <p:cNvSpPr>
            <a:spLocks noGrp="1"/>
          </p:cNvSpPr>
          <p:nvPr>
            <p:ph type="title"/>
          </p:nvPr>
        </p:nvSpPr>
        <p:spPr>
          <a:xfrm>
            <a:off x="152400" y="-54428"/>
            <a:ext cx="11201400" cy="123111"/>
          </a:xfrm>
        </p:spPr>
        <p:txBody>
          <a:bodyPr/>
          <a:lstStyle/>
          <a:p>
            <a:r>
              <a:rPr lang="en-IN" sz="800" dirty="0"/>
              <a:t>.</a:t>
            </a:r>
          </a:p>
        </p:txBody>
      </p:sp>
      <p:sp>
        <p:nvSpPr>
          <p:cNvPr id="3" name="Text Placeholder 2">
            <a:extLst>
              <a:ext uri="{FF2B5EF4-FFF2-40B4-BE49-F238E27FC236}">
                <a16:creationId xmlns:a16="http://schemas.microsoft.com/office/drawing/2014/main" id="{01A0F4C1-01D0-31EC-E45A-5FEB11EEEBF4}"/>
              </a:ext>
            </a:extLst>
          </p:cNvPr>
          <p:cNvSpPr>
            <a:spLocks noGrp="1"/>
          </p:cNvSpPr>
          <p:nvPr>
            <p:ph type="body" idx="1"/>
          </p:nvPr>
        </p:nvSpPr>
        <p:spPr>
          <a:xfrm>
            <a:off x="533400" y="751114"/>
            <a:ext cx="11201400" cy="5943600"/>
          </a:xfrm>
        </p:spPr>
        <p:txBody>
          <a:bodyPr/>
          <a:lstStyle/>
          <a:p>
            <a:r>
              <a:rPr kumimoji="0" lang="en-US" altLang="en-US" sz="1800" b="1" i="0" u="none" strike="noStrike" cap="none" normalizeH="0" baseline="0" dirty="0">
                <a:ln>
                  <a:noFill/>
                </a:ln>
                <a:solidFill>
                  <a:srgbClr val="000000"/>
                </a:solidFill>
                <a:effectLst/>
                <a:latin typeface="Söhne"/>
              </a:rPr>
              <a:t>Step 6: Testing and Quality Assurance</a:t>
            </a:r>
            <a:br>
              <a:rPr kumimoji="0" lang="en-US" altLang="en-US" sz="1800" b="0" i="0" u="none" strike="noStrike" cap="none" normalizeH="0" baseline="0" dirty="0">
                <a:ln>
                  <a:noFill/>
                </a:ln>
                <a:solidFill>
                  <a:srgbClr val="000000"/>
                </a:solidFill>
                <a:effectLst/>
                <a:latin typeface="Söhne"/>
              </a:rPr>
            </a:br>
            <a:r>
              <a:rPr kumimoji="0" lang="en-US" altLang="en-US" sz="1800" b="0" i="0" u="none" strike="noStrike" cap="none" normalizeH="0" baseline="0" dirty="0">
                <a:ln>
                  <a:noFill/>
                </a:ln>
                <a:solidFill>
                  <a:srgbClr val="000000"/>
                </a:solidFill>
                <a:effectLst/>
                <a:latin typeface="Söhne"/>
              </a:rPr>
              <a:t>Thoroughly test the virtual ATM assistant to identify and resolve any bugs or issues. Conduct usability testing to ensure the interface is easy to navigate and understand. Additionally, perform security testing to validate the system's resistance to potential cyber threats.</a:t>
            </a:r>
            <a:br>
              <a:rPr kumimoji="0" lang="en-US" altLang="en-US" sz="1800" b="0"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Step 7: Pilot Program and Feedback</a:t>
            </a:r>
            <a:br>
              <a:rPr kumimoji="0" lang="en-US" altLang="en-US" sz="1800" b="0" i="0" u="none" strike="noStrike" cap="none" normalizeH="0" baseline="0" dirty="0">
                <a:ln>
                  <a:noFill/>
                </a:ln>
                <a:solidFill>
                  <a:srgbClr val="000000"/>
                </a:solidFill>
                <a:effectLst/>
                <a:latin typeface="Söhne"/>
              </a:rPr>
            </a:br>
            <a:r>
              <a:rPr kumimoji="0" lang="en-US" altLang="en-US" sz="1800" b="0" i="0" u="none" strike="noStrike" cap="none" normalizeH="0" baseline="0" dirty="0">
                <a:ln>
                  <a:noFill/>
                </a:ln>
                <a:solidFill>
                  <a:srgbClr val="000000"/>
                </a:solidFill>
                <a:effectLst/>
                <a:latin typeface="Söhne"/>
              </a:rPr>
              <a:t>Before a full-scale launch, run a pilot program with a small group of customers to gather feedback. Encourage users to share their experiences and provide suggestions for improvement. Use this feedback to make necessary adjustments and enhancements to the virtual assistant system.</a:t>
            </a:r>
            <a:br>
              <a:rPr kumimoji="0" lang="en-US" altLang="en-US" sz="1800" b="0"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Step 8: Launch and Marketing</a:t>
            </a:r>
            <a:br>
              <a:rPr kumimoji="0" lang="en-US" altLang="en-US" sz="1800" b="0" i="0" u="none" strike="noStrike" cap="none" normalizeH="0" baseline="0" dirty="0">
                <a:ln>
                  <a:noFill/>
                </a:ln>
                <a:solidFill>
                  <a:srgbClr val="000000"/>
                </a:solidFill>
                <a:effectLst/>
                <a:latin typeface="Söhne"/>
              </a:rPr>
            </a:br>
            <a:r>
              <a:rPr kumimoji="0" lang="en-US" altLang="en-US" sz="1800" b="0" i="0" u="none" strike="noStrike" cap="none" normalizeH="0" baseline="0" dirty="0">
                <a:ln>
                  <a:noFill/>
                </a:ln>
                <a:solidFill>
                  <a:srgbClr val="000000"/>
                </a:solidFill>
                <a:effectLst/>
                <a:latin typeface="Söhne"/>
              </a:rPr>
              <a:t>With all the necessary refinements in place, launch the virtual ATM assistant to the broader customer base. Conduct marketing campaigns to raise awareness about the new feature and its benefits. Highlight how the virtual assistant saves time, enhances security, and improves overall ATM transactions.</a:t>
            </a:r>
            <a:br>
              <a:rPr kumimoji="0" lang="en-US" altLang="en-US" sz="1800" b="0"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Step 9: Continuous Improvement</a:t>
            </a:r>
            <a:br>
              <a:rPr kumimoji="0" lang="en-US" altLang="en-US" sz="1800" b="0" i="0" u="none" strike="noStrike" cap="none" normalizeH="0" baseline="0" dirty="0">
                <a:ln>
                  <a:noFill/>
                </a:ln>
                <a:solidFill>
                  <a:srgbClr val="000000"/>
                </a:solidFill>
                <a:effectLst/>
                <a:latin typeface="Söhne"/>
              </a:rPr>
            </a:br>
            <a:r>
              <a:rPr kumimoji="0" lang="en-US" altLang="en-US" sz="1800" b="0" i="0" u="none" strike="noStrike" cap="none" normalizeH="0" baseline="0" dirty="0">
                <a:ln>
                  <a:noFill/>
                </a:ln>
                <a:solidFill>
                  <a:srgbClr val="000000"/>
                </a:solidFill>
                <a:effectLst/>
                <a:latin typeface="Söhne"/>
              </a:rPr>
              <a:t>The launch of the virtual ATM assistant is not the end; it's just the beginning. Continuously monitor its performance, collect user data, and seek ways to enhance the system further. Incorporate new transaction</a:t>
            </a:r>
            <a:endParaRPr lang="en-IN" dirty="0"/>
          </a:p>
        </p:txBody>
      </p:sp>
    </p:spTree>
    <p:extLst>
      <p:ext uri="{BB962C8B-B14F-4D97-AF65-F5344CB8AC3E}">
        <p14:creationId xmlns:p14="http://schemas.microsoft.com/office/powerpoint/2010/main" val="13020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157" y="477197"/>
            <a:ext cx="10668000" cy="636585"/>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604157" y="1618248"/>
            <a:ext cx="5949044" cy="3621504"/>
          </a:xfrm>
          <a:prstGeom prst="rect">
            <a:avLst/>
          </a:prstGeom>
        </p:spPr>
        <p:txBody>
          <a:bodyPr vert="horz" wrap="square" lIns="0" tIns="12700" rIns="0" bIns="0" rtlCol="0">
            <a:spAutoFit/>
          </a:bodyPr>
          <a:lstStyle/>
          <a:p>
            <a:pPr>
              <a:lnSpc>
                <a:spcPct val="100000"/>
              </a:lnSpc>
              <a:spcBef>
                <a:spcPts val="15"/>
              </a:spcBef>
            </a:pPr>
            <a:endParaRPr sz="1750" dirty="0">
              <a:latin typeface="Roboto"/>
              <a:cs typeface="Roboto"/>
            </a:endParaRPr>
          </a:p>
          <a:p>
            <a:pPr marL="12700">
              <a:lnSpc>
                <a:spcPct val="100000"/>
              </a:lnSpc>
              <a:spcBef>
                <a:spcPts val="5"/>
              </a:spcBef>
            </a:pPr>
            <a:r>
              <a:rPr sz="1900" b="1" spc="-55" dirty="0">
                <a:latin typeface="Roboto"/>
                <a:cs typeface="Roboto"/>
              </a:rPr>
              <a:t>F</a:t>
            </a:r>
            <a:r>
              <a:rPr sz="1900" b="1" spc="15" dirty="0">
                <a:latin typeface="Roboto"/>
                <a:cs typeface="Roboto"/>
              </a:rPr>
              <a:t>o</a:t>
            </a:r>
            <a:r>
              <a:rPr sz="1900" b="1" spc="-70" dirty="0">
                <a:latin typeface="Roboto"/>
                <a:cs typeface="Roboto"/>
              </a:rPr>
              <a:t>r</a:t>
            </a:r>
            <a:r>
              <a:rPr sz="1900" b="1" spc="-65" dirty="0">
                <a:latin typeface="Roboto"/>
                <a:cs typeface="Roboto"/>
              </a:rPr>
              <a:t>m</a:t>
            </a:r>
            <a:r>
              <a:rPr sz="1900" b="1" spc="-50" dirty="0">
                <a:latin typeface="Roboto"/>
                <a:cs typeface="Roboto"/>
              </a:rPr>
              <a:t>a</a:t>
            </a:r>
            <a:r>
              <a:rPr sz="1900" b="1" spc="-20" dirty="0">
                <a:latin typeface="Roboto"/>
                <a:cs typeface="Roboto"/>
              </a:rPr>
              <a:t>t</a:t>
            </a:r>
            <a:r>
              <a:rPr sz="1900" b="1" spc="-95" dirty="0">
                <a:latin typeface="Roboto"/>
                <a:cs typeface="Roboto"/>
              </a:rPr>
              <a:t> </a:t>
            </a:r>
            <a:r>
              <a:rPr sz="1900" b="1" spc="-5" dirty="0">
                <a:latin typeface="Roboto"/>
                <a:cs typeface="Roboto"/>
              </a:rPr>
              <a:t>2</a:t>
            </a:r>
            <a:r>
              <a:rPr lang="en-IN" sz="1900" b="1" spc="-5" dirty="0">
                <a:latin typeface="Roboto"/>
                <a:cs typeface="Roboto"/>
              </a:rPr>
              <a:t> : VIDEO</a:t>
            </a:r>
          </a:p>
          <a:p>
            <a:pPr marL="12700">
              <a:lnSpc>
                <a:spcPct val="100000"/>
              </a:lnSpc>
              <a:spcBef>
                <a:spcPts val="5"/>
              </a:spcBef>
            </a:pPr>
            <a:r>
              <a:rPr lang="en-IN" sz="1900" b="1" spc="-5" dirty="0">
                <a:latin typeface="Roboto"/>
                <a:cs typeface="Roboto"/>
              </a:rPr>
              <a:t> </a:t>
            </a:r>
          </a:p>
          <a:p>
            <a:pPr marL="12700">
              <a:lnSpc>
                <a:spcPct val="100000"/>
              </a:lnSpc>
              <a:spcBef>
                <a:spcPts val="5"/>
              </a:spcBef>
            </a:pPr>
            <a:r>
              <a:rPr lang="en-IN" sz="2000" b="1" spc="-5" dirty="0">
                <a:latin typeface="Roboto"/>
                <a:cs typeface="Roboto"/>
              </a:rPr>
              <a:t>Aim : </a:t>
            </a:r>
            <a:r>
              <a:rPr lang="en-IN" sz="2000" spc="-5" dirty="0">
                <a:latin typeface="Roboto"/>
                <a:cs typeface="Roboto"/>
              </a:rPr>
              <a:t>T</a:t>
            </a:r>
            <a:r>
              <a:rPr lang="en-US" sz="2000" spc="-5" dirty="0">
                <a:latin typeface="Roboto"/>
                <a:cs typeface="Roboto"/>
              </a:rPr>
              <a:t>o excite customers about the convenience and efficiency of the bank's new digital services</a:t>
            </a:r>
          </a:p>
          <a:p>
            <a:pPr marL="12700">
              <a:lnSpc>
                <a:spcPct val="100000"/>
              </a:lnSpc>
              <a:spcBef>
                <a:spcPts val="5"/>
              </a:spcBef>
            </a:pPr>
            <a:endParaRPr lang="en-IN" sz="2000" b="1" spc="-5" dirty="0">
              <a:latin typeface="Roboto"/>
              <a:cs typeface="Roboto"/>
            </a:endParaRPr>
          </a:p>
          <a:p>
            <a:pPr marL="12700">
              <a:lnSpc>
                <a:spcPct val="100000"/>
              </a:lnSpc>
              <a:spcBef>
                <a:spcPts val="5"/>
              </a:spcBef>
            </a:pPr>
            <a:r>
              <a:rPr lang="en-IN" sz="2000" b="1" spc="-5" dirty="0">
                <a:latin typeface="Roboto"/>
                <a:cs typeface="Roboto"/>
              </a:rPr>
              <a:t>Date : </a:t>
            </a:r>
            <a:r>
              <a:rPr lang="en-IN" sz="2000" spc="-5" dirty="0">
                <a:latin typeface="Roboto"/>
                <a:cs typeface="Roboto"/>
              </a:rPr>
              <a:t>August 6</a:t>
            </a:r>
            <a:r>
              <a:rPr lang="en-IN" sz="2000" spc="-5" baseline="30000" dirty="0">
                <a:latin typeface="Roboto"/>
                <a:cs typeface="Roboto"/>
              </a:rPr>
              <a:t>th</a:t>
            </a:r>
            <a:r>
              <a:rPr lang="en-IN" sz="2000" spc="-5" dirty="0">
                <a:latin typeface="Roboto"/>
                <a:cs typeface="Roboto"/>
              </a:rPr>
              <a:t>  2023</a:t>
            </a:r>
          </a:p>
          <a:p>
            <a:pPr marL="12700">
              <a:lnSpc>
                <a:spcPct val="100000"/>
              </a:lnSpc>
              <a:spcBef>
                <a:spcPts val="5"/>
              </a:spcBef>
            </a:pPr>
            <a:endParaRPr lang="en-IN" sz="2000" b="1" spc="-5" dirty="0">
              <a:latin typeface="Roboto"/>
              <a:cs typeface="Roboto"/>
            </a:endParaRPr>
          </a:p>
          <a:p>
            <a:pPr marL="12700">
              <a:lnSpc>
                <a:spcPct val="100000"/>
              </a:lnSpc>
              <a:spcBef>
                <a:spcPts val="5"/>
              </a:spcBef>
            </a:pPr>
            <a:r>
              <a:rPr lang="en-IN" sz="2000" b="1" spc="-5" dirty="0">
                <a:latin typeface="Roboto"/>
                <a:cs typeface="Roboto"/>
              </a:rPr>
              <a:t>Idea: </a:t>
            </a:r>
            <a:r>
              <a:rPr lang="en-US" sz="2000" spc="-5" dirty="0">
                <a:latin typeface="Roboto"/>
                <a:cs typeface="Roboto"/>
              </a:rPr>
              <a:t>Encouraging customers to use their banking transactions at online or digital banking.</a:t>
            </a:r>
            <a:endParaRPr sz="2000" dirty="0">
              <a:latin typeface="Roboto"/>
              <a:cs typeface="Roboto"/>
            </a:endParaRPr>
          </a:p>
          <a:p>
            <a:pPr>
              <a:lnSpc>
                <a:spcPct val="100000"/>
              </a:lnSpc>
              <a:spcBef>
                <a:spcPts val="15"/>
              </a:spcBef>
            </a:pPr>
            <a:endParaRPr sz="2000" dirty="0">
              <a:latin typeface="Roboto"/>
              <a:cs typeface="Roboto"/>
            </a:endParaRPr>
          </a:p>
          <a:p>
            <a:pPr marL="12700">
              <a:lnSpc>
                <a:spcPct val="100000"/>
              </a:lnSpc>
            </a:pPr>
            <a:endParaRPr sz="1900" dirty="0">
              <a:latin typeface="Roboto"/>
              <a:cs typeface="Roboto"/>
            </a:endParaRPr>
          </a:p>
        </p:txBody>
      </p:sp>
      <p:pic>
        <p:nvPicPr>
          <p:cNvPr id="5" name="Axis bank vedio 2">
            <a:hlinkClick r:id="" action="ppaction://media"/>
            <a:extLst>
              <a:ext uri="{FF2B5EF4-FFF2-40B4-BE49-F238E27FC236}">
                <a16:creationId xmlns:a16="http://schemas.microsoft.com/office/drawing/2014/main" id="{59E74B51-4B3E-7ED0-8EE1-DB06FF7F7B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62800" y="1295400"/>
            <a:ext cx="4272643" cy="5198675"/>
          </a:xfrm>
          <a:prstGeom prst="rect">
            <a:avLst/>
          </a:prstGeom>
        </p:spPr>
      </p:pic>
    </p:spTree>
    <p:extLst>
      <p:ext uri="{BB962C8B-B14F-4D97-AF65-F5344CB8AC3E}">
        <p14:creationId xmlns:p14="http://schemas.microsoft.com/office/powerpoint/2010/main" val="210326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263787"/>
            <a:ext cx="10515600" cy="1166986"/>
          </a:xfrm>
        </p:spPr>
        <p:txBody>
          <a:bodyPr vert="horz" wrap="square" lIns="0" tIns="12700" rIns="0" bIns="0" rtlCol="0">
            <a:spAutoFit/>
          </a:bodyPr>
          <a:lstStyle/>
          <a:p>
            <a:pPr algn="ctr"/>
            <a:r>
              <a:rPr lang="en-US" sz="2800" dirty="0"/>
              <a:t>Part 1: Brand study, Competitor Analysis &amp; Buyer’s/Audience’s </a:t>
            </a:r>
            <a:br>
              <a:rPr lang="en-US" sz="2800" dirty="0"/>
            </a:br>
            <a:r>
              <a:rPr lang="en-US" sz="2800" dirty="0"/>
              <a:t>Persona</a:t>
            </a:r>
            <a:br>
              <a:rPr lang="en-US" dirty="0"/>
            </a:br>
            <a:endParaRPr lang="en-US" dirty="0"/>
          </a:p>
        </p:txBody>
      </p:sp>
      <p:sp>
        <p:nvSpPr>
          <p:cNvPr id="6" name="Text Placeholder 5">
            <a:extLst>
              <a:ext uri="{FF2B5EF4-FFF2-40B4-BE49-F238E27FC236}">
                <a16:creationId xmlns:a16="http://schemas.microsoft.com/office/drawing/2014/main" id="{C3E932E6-D637-2B00-7702-4BE7B66C5FB4}"/>
              </a:ext>
            </a:extLst>
          </p:cNvPr>
          <p:cNvSpPr>
            <a:spLocks noGrp="1"/>
          </p:cNvSpPr>
          <p:nvPr>
            <p:ph type="body" idx="1"/>
          </p:nvPr>
        </p:nvSpPr>
        <p:spPr>
          <a:xfrm>
            <a:off x="1295400" y="1430773"/>
            <a:ext cx="9931400" cy="428822"/>
          </a:xfrm>
        </p:spPr>
        <p:txBody>
          <a:bodyPr/>
          <a:lstStyle/>
          <a:p>
            <a:r>
              <a:rPr lang="en-IN" sz="2000" b="1" dirty="0"/>
              <a:t>COMPANY/TOPIC for project : AXIS BANK </a:t>
            </a:r>
          </a:p>
        </p:txBody>
      </p:sp>
      <p:sp>
        <p:nvSpPr>
          <p:cNvPr id="3" name="object 3"/>
          <p:cNvSpPr txBox="1"/>
          <p:nvPr/>
        </p:nvSpPr>
        <p:spPr>
          <a:xfrm>
            <a:off x="685800" y="1762212"/>
            <a:ext cx="9568360" cy="4242187"/>
          </a:xfrm>
          <a:prstGeom prst="rect">
            <a:avLst/>
          </a:prstGeom>
        </p:spPr>
        <p:txBody>
          <a:bodyPr vert="horz" wrap="square" lIns="0" tIns="30480" rIns="0" bIns="0" rtlCol="0">
            <a:spAutoFit/>
          </a:bodyPr>
          <a:lstStyle/>
          <a:p>
            <a:pPr>
              <a:lnSpc>
                <a:spcPct val="100000"/>
              </a:lnSpc>
              <a:spcBef>
                <a:spcPts val="15"/>
              </a:spcBef>
            </a:pPr>
            <a:endParaRPr lang="en-US" sz="1700" dirty="0">
              <a:latin typeface="Roboto"/>
              <a:cs typeface="Roboto"/>
            </a:endParaRPr>
          </a:p>
          <a:p>
            <a:pPr marL="622300" marR="5080" indent="-419100">
              <a:lnSpc>
                <a:spcPts val="2200"/>
              </a:lnSpc>
              <a:spcBef>
                <a:spcPts val="240"/>
              </a:spcBef>
              <a:buFont typeface="Lucida Sans Unicode"/>
              <a:buChar char="●"/>
              <a:tabLst>
                <a:tab pos="621665" algn="l"/>
                <a:tab pos="622300" algn="l"/>
              </a:tabLst>
            </a:pPr>
            <a:r>
              <a:rPr lang="en-US" sz="1900" b="1" spc="-25" dirty="0">
                <a:latin typeface="Roboto"/>
                <a:cs typeface="Roboto"/>
              </a:rPr>
              <a:t>Research</a:t>
            </a:r>
            <a:r>
              <a:rPr lang="en-US" sz="1900" b="1" spc="-135" dirty="0">
                <a:latin typeface="Roboto"/>
                <a:cs typeface="Roboto"/>
              </a:rPr>
              <a:t> </a:t>
            </a:r>
            <a:r>
              <a:rPr lang="en-US" sz="1900" b="1" spc="-40" dirty="0">
                <a:latin typeface="Roboto"/>
                <a:cs typeface="Roboto"/>
              </a:rPr>
              <a:t>Brand</a:t>
            </a:r>
            <a:r>
              <a:rPr lang="en-US" sz="1900" b="1" spc="-35" dirty="0">
                <a:latin typeface="Roboto"/>
                <a:cs typeface="Roboto"/>
              </a:rPr>
              <a:t> </a:t>
            </a:r>
            <a:r>
              <a:rPr lang="en-US" sz="1900" b="1" spc="-40" dirty="0">
                <a:latin typeface="Roboto"/>
                <a:cs typeface="Roboto"/>
              </a:rPr>
              <a:t>Identity:</a:t>
            </a:r>
            <a:r>
              <a:rPr lang="en-US" sz="1900" b="1" dirty="0">
                <a:latin typeface="Roboto"/>
                <a:cs typeface="Roboto"/>
              </a:rPr>
              <a:t> </a:t>
            </a:r>
            <a:r>
              <a:rPr lang="en-US" sz="1900" spc="-70" dirty="0">
                <a:latin typeface="Roboto"/>
                <a:cs typeface="Roboto"/>
              </a:rPr>
              <a:t>Study </a:t>
            </a:r>
            <a:r>
              <a:rPr lang="en-US" sz="1900" spc="-40" dirty="0">
                <a:latin typeface="Roboto"/>
                <a:cs typeface="Roboto"/>
              </a:rPr>
              <a:t>the</a:t>
            </a:r>
            <a:r>
              <a:rPr lang="en-US" sz="1900" spc="-70" dirty="0">
                <a:latin typeface="Roboto"/>
                <a:cs typeface="Roboto"/>
              </a:rPr>
              <a:t> </a:t>
            </a:r>
            <a:r>
              <a:rPr lang="en-US" sz="1900" spc="-60" dirty="0">
                <a:latin typeface="Roboto"/>
                <a:cs typeface="Roboto"/>
              </a:rPr>
              <a:t>brand's</a:t>
            </a:r>
            <a:r>
              <a:rPr lang="en-US" sz="1900" spc="-45" dirty="0">
                <a:latin typeface="Roboto"/>
                <a:cs typeface="Roboto"/>
              </a:rPr>
              <a:t> </a:t>
            </a:r>
            <a:r>
              <a:rPr lang="en-US" sz="1900" spc="-50" dirty="0">
                <a:latin typeface="Roboto"/>
                <a:cs typeface="Roboto"/>
              </a:rPr>
              <a:t>mission,</a:t>
            </a:r>
            <a:r>
              <a:rPr lang="en-US" sz="1900" spc="-40" dirty="0">
                <a:latin typeface="Roboto"/>
                <a:cs typeface="Roboto"/>
              </a:rPr>
              <a:t> values,</a:t>
            </a:r>
            <a:r>
              <a:rPr lang="en-US" sz="1900" spc="-45" dirty="0">
                <a:latin typeface="Roboto"/>
                <a:cs typeface="Roboto"/>
              </a:rPr>
              <a:t> </a:t>
            </a:r>
            <a:r>
              <a:rPr lang="en-US" sz="1900" spc="-55" dirty="0">
                <a:latin typeface="Roboto"/>
                <a:cs typeface="Roboto"/>
              </a:rPr>
              <a:t>vision,</a:t>
            </a:r>
            <a:r>
              <a:rPr lang="en-US" sz="1900" spc="-40" dirty="0">
                <a:latin typeface="Roboto"/>
                <a:cs typeface="Roboto"/>
              </a:rPr>
              <a:t> </a:t>
            </a:r>
            <a:r>
              <a:rPr lang="en-US" sz="1900" spc="-45" dirty="0">
                <a:latin typeface="Roboto"/>
                <a:cs typeface="Roboto"/>
              </a:rPr>
              <a:t>and</a:t>
            </a:r>
            <a:r>
              <a:rPr lang="en-US" sz="1900" spc="-35" dirty="0">
                <a:latin typeface="Roboto"/>
                <a:cs typeface="Roboto"/>
              </a:rPr>
              <a:t> </a:t>
            </a:r>
            <a:r>
              <a:rPr lang="en-US" sz="1900" spc="-50" dirty="0">
                <a:latin typeface="Roboto"/>
                <a:cs typeface="Roboto"/>
              </a:rPr>
              <a:t>unique</a:t>
            </a:r>
            <a:r>
              <a:rPr lang="en-US" sz="1900" spc="30" dirty="0">
                <a:latin typeface="Roboto"/>
                <a:cs typeface="Roboto"/>
              </a:rPr>
              <a:t> </a:t>
            </a:r>
            <a:r>
              <a:rPr lang="en-US" sz="1900" spc="-50" dirty="0">
                <a:latin typeface="Roboto"/>
                <a:cs typeface="Roboto"/>
              </a:rPr>
              <a:t>selling </a:t>
            </a:r>
            <a:r>
              <a:rPr lang="en-US" sz="1900" spc="-455" dirty="0">
                <a:latin typeface="Roboto"/>
                <a:cs typeface="Roboto"/>
              </a:rPr>
              <a:t> </a:t>
            </a:r>
            <a:r>
              <a:rPr lang="en-US" sz="1900" spc="-40" dirty="0">
                <a:latin typeface="Roboto"/>
                <a:cs typeface="Roboto"/>
              </a:rPr>
              <a:t>propositions</a:t>
            </a:r>
            <a:r>
              <a:rPr lang="en-US" sz="1900" spc="-160" dirty="0">
                <a:latin typeface="Roboto"/>
                <a:cs typeface="Roboto"/>
              </a:rPr>
              <a:t> </a:t>
            </a:r>
            <a:r>
              <a:rPr lang="en-US" sz="1900" spc="-35" dirty="0">
                <a:latin typeface="Roboto"/>
                <a:cs typeface="Roboto"/>
              </a:rPr>
              <a:t>(USPs).</a:t>
            </a:r>
          </a:p>
          <a:p>
            <a:pPr marL="622300" marR="5080" indent="-419100">
              <a:lnSpc>
                <a:spcPts val="2200"/>
              </a:lnSpc>
              <a:spcBef>
                <a:spcPts val="240"/>
              </a:spcBef>
              <a:buFont typeface="Lucida Sans Unicode"/>
              <a:buChar char="●"/>
              <a:tabLst>
                <a:tab pos="621665" algn="l"/>
                <a:tab pos="622300" algn="l"/>
              </a:tabLst>
            </a:pPr>
            <a:r>
              <a:rPr lang="en-US" sz="1900" b="1" spc="-35" dirty="0">
                <a:latin typeface="Roboto"/>
                <a:cs typeface="Roboto"/>
              </a:rPr>
              <a:t>Brand </a:t>
            </a:r>
            <a:r>
              <a:rPr lang="en-US" sz="1900" b="1" spc="-35" dirty="0" err="1">
                <a:latin typeface="Roboto"/>
                <a:cs typeface="Roboto"/>
              </a:rPr>
              <a:t>colours</a:t>
            </a:r>
            <a:r>
              <a:rPr lang="en-US" sz="1900" b="1" spc="-35" dirty="0">
                <a:latin typeface="Roboto"/>
                <a:cs typeface="Roboto"/>
              </a:rPr>
              <a:t> :</a:t>
            </a:r>
          </a:p>
          <a:p>
            <a:pPr marL="203200" marR="5080">
              <a:lnSpc>
                <a:spcPts val="2200"/>
              </a:lnSpc>
              <a:spcBef>
                <a:spcPts val="240"/>
              </a:spcBef>
              <a:tabLst>
                <a:tab pos="621665" algn="l"/>
                <a:tab pos="622300" algn="l"/>
              </a:tabLst>
            </a:pPr>
            <a:r>
              <a:rPr lang="en-US" sz="1900" spc="-35" dirty="0">
                <a:latin typeface="Roboto"/>
                <a:cs typeface="Roboto"/>
              </a:rPr>
              <a:t>      </a:t>
            </a:r>
            <a:r>
              <a:rPr lang="en-US" sz="1900" spc="-35" dirty="0" err="1">
                <a:latin typeface="Roboto"/>
                <a:cs typeface="Roboto"/>
              </a:rPr>
              <a:t>Marooon</a:t>
            </a:r>
            <a:r>
              <a:rPr lang="en-US" sz="1900" spc="-35" dirty="0">
                <a:latin typeface="Roboto"/>
                <a:cs typeface="Roboto"/>
              </a:rPr>
              <a:t> , white</a:t>
            </a:r>
          </a:p>
          <a:p>
            <a:pPr marL="203200" marR="5080">
              <a:lnSpc>
                <a:spcPts val="2200"/>
              </a:lnSpc>
              <a:spcBef>
                <a:spcPts val="240"/>
              </a:spcBef>
              <a:tabLst>
                <a:tab pos="621665" algn="l"/>
                <a:tab pos="622300" algn="l"/>
              </a:tabLst>
            </a:pPr>
            <a:r>
              <a:rPr lang="en-US" sz="1900" b="1" spc="-35" dirty="0">
                <a:latin typeface="Roboto"/>
                <a:cs typeface="Roboto"/>
              </a:rPr>
              <a:t>      Logo :</a:t>
            </a:r>
          </a:p>
          <a:p>
            <a:pPr marL="203200" marR="5080">
              <a:lnSpc>
                <a:spcPts val="2200"/>
              </a:lnSpc>
              <a:spcBef>
                <a:spcPts val="240"/>
              </a:spcBef>
              <a:tabLst>
                <a:tab pos="621665" algn="l"/>
                <a:tab pos="622300" algn="l"/>
              </a:tabLst>
            </a:pPr>
            <a:endParaRPr lang="en-US" sz="1900" b="1" spc="-35" dirty="0">
              <a:latin typeface="Roboto"/>
              <a:cs typeface="Roboto"/>
            </a:endParaRPr>
          </a:p>
          <a:p>
            <a:pPr marL="203200" marR="5080">
              <a:lnSpc>
                <a:spcPts val="2200"/>
              </a:lnSpc>
              <a:spcBef>
                <a:spcPts val="240"/>
              </a:spcBef>
              <a:tabLst>
                <a:tab pos="621665" algn="l"/>
                <a:tab pos="622300" algn="l"/>
              </a:tabLst>
            </a:pPr>
            <a:endParaRPr lang="en-US" sz="1900" b="1" spc="-35" dirty="0">
              <a:latin typeface="Roboto"/>
              <a:cs typeface="Roboto"/>
            </a:endParaRPr>
          </a:p>
          <a:p>
            <a:pPr marL="203200" marR="5080">
              <a:lnSpc>
                <a:spcPts val="2200"/>
              </a:lnSpc>
              <a:spcBef>
                <a:spcPts val="240"/>
              </a:spcBef>
              <a:tabLst>
                <a:tab pos="621665" algn="l"/>
                <a:tab pos="622300" algn="l"/>
              </a:tabLst>
            </a:pPr>
            <a:endParaRPr lang="en-US" sz="1900" b="1" spc="-35" dirty="0">
              <a:latin typeface="Roboto"/>
              <a:cs typeface="Roboto"/>
            </a:endParaRPr>
          </a:p>
          <a:p>
            <a:pPr marL="203200" marR="5080">
              <a:lnSpc>
                <a:spcPts val="2200"/>
              </a:lnSpc>
              <a:spcBef>
                <a:spcPts val="240"/>
              </a:spcBef>
              <a:tabLst>
                <a:tab pos="621665" algn="l"/>
                <a:tab pos="622300" algn="l"/>
              </a:tabLst>
            </a:pPr>
            <a:r>
              <a:rPr lang="en-US" sz="1900" b="1" spc="-35" dirty="0">
                <a:latin typeface="Roboto"/>
                <a:cs typeface="Roboto"/>
              </a:rPr>
              <a:t>   Misson/Values :</a:t>
            </a:r>
          </a:p>
          <a:p>
            <a:pPr marL="203200" marR="5080">
              <a:lnSpc>
                <a:spcPts val="2200"/>
              </a:lnSpc>
              <a:spcBef>
                <a:spcPts val="240"/>
              </a:spcBef>
              <a:tabLst>
                <a:tab pos="621665" algn="l"/>
                <a:tab pos="622300" algn="l"/>
              </a:tabLst>
            </a:pPr>
            <a:r>
              <a:rPr lang="en-US" sz="1900" b="1" spc="-35" dirty="0">
                <a:latin typeface="Roboto"/>
                <a:cs typeface="Roboto"/>
              </a:rPr>
              <a:t> </a:t>
            </a:r>
            <a:r>
              <a:rPr lang="en-US" sz="1900" spc="-35" dirty="0">
                <a:latin typeface="Roboto"/>
                <a:cs typeface="Roboto"/>
              </a:rPr>
              <a:t>Axis Bank's mission is to be the preferred financial solutions provider excelling in customer delivery through insight, empowered employees and smart use of technology.</a:t>
            </a:r>
          </a:p>
          <a:p>
            <a:pPr marL="203200" marR="5080">
              <a:lnSpc>
                <a:spcPts val="2200"/>
              </a:lnSpc>
              <a:spcBef>
                <a:spcPts val="240"/>
              </a:spcBef>
              <a:tabLst>
                <a:tab pos="621665" algn="l"/>
                <a:tab pos="622300" algn="l"/>
              </a:tabLst>
            </a:pPr>
            <a:r>
              <a:rPr lang="en-US" sz="1900" b="1" spc="-35" dirty="0">
                <a:latin typeface="Roboto"/>
                <a:cs typeface="Roboto"/>
              </a:rPr>
              <a:t>USP : </a:t>
            </a:r>
          </a:p>
          <a:p>
            <a:pPr marL="203200" marR="5080">
              <a:lnSpc>
                <a:spcPts val="2200"/>
              </a:lnSpc>
              <a:spcBef>
                <a:spcPts val="240"/>
              </a:spcBef>
              <a:tabLst>
                <a:tab pos="621665" algn="l"/>
                <a:tab pos="622300" algn="l"/>
              </a:tabLst>
            </a:pPr>
            <a:r>
              <a:rPr lang="en-US" sz="1900" b="1" spc="-35" dirty="0">
                <a:latin typeface="Roboto"/>
                <a:cs typeface="Roboto"/>
              </a:rPr>
              <a:t> </a:t>
            </a:r>
            <a:r>
              <a:rPr lang="en-US" sz="1900" spc="-35" dirty="0">
                <a:latin typeface="Roboto"/>
                <a:cs typeface="Roboto"/>
              </a:rPr>
              <a:t>Axis Bank is one of the largest private sector financer in Indian agriculture</a:t>
            </a:r>
          </a:p>
        </p:txBody>
      </p:sp>
      <p:pic>
        <p:nvPicPr>
          <p:cNvPr id="10" name="Picture 9">
            <a:extLst>
              <a:ext uri="{FF2B5EF4-FFF2-40B4-BE49-F238E27FC236}">
                <a16:creationId xmlns:a16="http://schemas.microsoft.com/office/drawing/2014/main" id="{611360BD-64BA-4A0B-6154-DC5241616F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260203"/>
            <a:ext cx="1600200" cy="10831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544285"/>
            <a:ext cx="10668000" cy="636585"/>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609600" y="2057400"/>
            <a:ext cx="4876799" cy="2936701"/>
          </a:xfrm>
          <a:prstGeom prst="rect">
            <a:avLst/>
          </a:prstGeom>
        </p:spPr>
        <p:txBody>
          <a:bodyPr vert="horz" wrap="square" lIns="0" tIns="12700" rIns="0" bIns="0" rtlCol="0">
            <a:spAutoFit/>
          </a:bodyPr>
          <a:lstStyle/>
          <a:p>
            <a:pPr marL="12700">
              <a:lnSpc>
                <a:spcPts val="2240"/>
              </a:lnSpc>
              <a:spcBef>
                <a:spcPts val="100"/>
              </a:spcBef>
            </a:pPr>
            <a:r>
              <a:rPr lang="en-IN" sz="2400" b="1" spc="-15" dirty="0">
                <a:latin typeface="Roboto"/>
                <a:cs typeface="Roboto"/>
              </a:rPr>
              <a:t>Format 3</a:t>
            </a:r>
            <a:r>
              <a:rPr lang="en-IN" sz="1900" b="1" spc="-15" dirty="0">
                <a:latin typeface="Roboto"/>
                <a:cs typeface="Roboto"/>
              </a:rPr>
              <a:t> : </a:t>
            </a:r>
            <a:r>
              <a:rPr lang="en-IN" sz="2000" b="1" spc="-15" dirty="0">
                <a:latin typeface="Roboto"/>
                <a:cs typeface="Roboto"/>
              </a:rPr>
              <a:t>Creative </a:t>
            </a:r>
          </a:p>
          <a:p>
            <a:pPr marL="12700">
              <a:lnSpc>
                <a:spcPts val="2240"/>
              </a:lnSpc>
              <a:spcBef>
                <a:spcPts val="100"/>
              </a:spcBef>
            </a:pPr>
            <a:endParaRPr lang="en-IN" sz="1900" b="1" spc="-15" dirty="0">
              <a:latin typeface="Roboto"/>
              <a:cs typeface="Roboto"/>
            </a:endParaRPr>
          </a:p>
          <a:p>
            <a:pPr marL="12700">
              <a:lnSpc>
                <a:spcPts val="2240"/>
              </a:lnSpc>
              <a:spcBef>
                <a:spcPts val="100"/>
              </a:spcBef>
            </a:pPr>
            <a:r>
              <a:rPr lang="en-IN" sz="1900" b="1" spc="-15" dirty="0">
                <a:latin typeface="Roboto"/>
                <a:cs typeface="Roboto"/>
              </a:rPr>
              <a:t>Aim : </a:t>
            </a:r>
            <a:r>
              <a:rPr lang="en-IN" sz="1900" spc="-15" dirty="0">
                <a:latin typeface="Roboto"/>
                <a:cs typeface="Roboto"/>
              </a:rPr>
              <a:t>To create a poster on Digital banking</a:t>
            </a:r>
          </a:p>
          <a:p>
            <a:pPr marL="12700">
              <a:lnSpc>
                <a:spcPts val="2240"/>
              </a:lnSpc>
              <a:spcBef>
                <a:spcPts val="100"/>
              </a:spcBef>
            </a:pPr>
            <a:endParaRPr lang="en-IN" sz="1900" spc="-15" dirty="0">
              <a:latin typeface="Roboto"/>
              <a:cs typeface="Roboto"/>
            </a:endParaRPr>
          </a:p>
          <a:p>
            <a:pPr marL="12700">
              <a:lnSpc>
                <a:spcPts val="2240"/>
              </a:lnSpc>
              <a:spcBef>
                <a:spcPts val="100"/>
              </a:spcBef>
            </a:pPr>
            <a:r>
              <a:rPr lang="en-IN" sz="1900" b="1" spc="-15" dirty="0">
                <a:latin typeface="Roboto"/>
                <a:cs typeface="Roboto"/>
              </a:rPr>
              <a:t>Date : </a:t>
            </a:r>
            <a:r>
              <a:rPr lang="en-IN" sz="1900" spc="-15" dirty="0">
                <a:latin typeface="Roboto"/>
                <a:cs typeface="Roboto"/>
              </a:rPr>
              <a:t>August 7</a:t>
            </a:r>
            <a:r>
              <a:rPr lang="en-IN" sz="1900" spc="-15" baseline="30000" dirty="0">
                <a:latin typeface="Roboto"/>
                <a:cs typeface="Roboto"/>
              </a:rPr>
              <a:t>th</a:t>
            </a:r>
            <a:r>
              <a:rPr lang="en-IN" sz="1900" spc="-15" dirty="0">
                <a:latin typeface="Roboto"/>
                <a:cs typeface="Roboto"/>
              </a:rPr>
              <a:t> 2023</a:t>
            </a:r>
          </a:p>
          <a:p>
            <a:pPr marL="12700">
              <a:lnSpc>
                <a:spcPts val="2240"/>
              </a:lnSpc>
              <a:spcBef>
                <a:spcPts val="100"/>
              </a:spcBef>
            </a:pPr>
            <a:endParaRPr lang="en-IN" sz="1900" spc="-15" dirty="0">
              <a:latin typeface="Roboto"/>
              <a:cs typeface="Roboto"/>
            </a:endParaRPr>
          </a:p>
          <a:p>
            <a:pPr marL="12700">
              <a:lnSpc>
                <a:spcPts val="2240"/>
              </a:lnSpc>
              <a:spcBef>
                <a:spcPts val="100"/>
              </a:spcBef>
            </a:pPr>
            <a:r>
              <a:rPr lang="en-IN" sz="1900" b="1" spc="-15" dirty="0">
                <a:latin typeface="Roboto"/>
                <a:cs typeface="Roboto"/>
              </a:rPr>
              <a:t>Idea : </a:t>
            </a:r>
            <a:r>
              <a:rPr lang="en-IN" sz="1900" spc="-15" dirty="0">
                <a:latin typeface="Roboto"/>
                <a:cs typeface="Roboto"/>
              </a:rPr>
              <a:t>A clear information gives to customers about digital banking with a</a:t>
            </a:r>
            <a:r>
              <a:rPr lang="en-IN" sz="1900" b="1" spc="-15" dirty="0">
                <a:latin typeface="Roboto"/>
                <a:cs typeface="Roboto"/>
              </a:rPr>
              <a:t> </a:t>
            </a:r>
            <a:r>
              <a:rPr lang="en-IN" sz="1900" spc="-15" dirty="0">
                <a:latin typeface="Roboto"/>
                <a:cs typeface="Roboto"/>
              </a:rPr>
              <a:t>Poster</a:t>
            </a:r>
          </a:p>
          <a:p>
            <a:pPr marL="12700">
              <a:lnSpc>
                <a:spcPts val="2240"/>
              </a:lnSpc>
              <a:spcBef>
                <a:spcPts val="100"/>
              </a:spcBef>
            </a:pPr>
            <a:endParaRPr lang="en-IN" sz="1900" b="1" spc="-15" dirty="0">
              <a:latin typeface="Roboto"/>
              <a:cs typeface="Roboto"/>
            </a:endParaRPr>
          </a:p>
          <a:p>
            <a:pPr marL="12700">
              <a:lnSpc>
                <a:spcPts val="2240"/>
              </a:lnSpc>
              <a:spcBef>
                <a:spcPts val="100"/>
              </a:spcBef>
            </a:pPr>
            <a:r>
              <a:rPr lang="en-IN" sz="1900" b="1" spc="-15" dirty="0">
                <a:latin typeface="Roboto"/>
                <a:cs typeface="Roboto"/>
              </a:rPr>
              <a:t>Topic : </a:t>
            </a:r>
            <a:r>
              <a:rPr lang="en-IN" sz="1900" spc="-15" dirty="0">
                <a:latin typeface="Roboto"/>
                <a:cs typeface="Roboto"/>
              </a:rPr>
              <a:t>Poster</a:t>
            </a:r>
            <a:r>
              <a:rPr lang="en-IN" sz="1900" b="1" spc="-15" dirty="0">
                <a:latin typeface="Roboto"/>
                <a:cs typeface="Roboto"/>
              </a:rPr>
              <a:t> </a:t>
            </a:r>
            <a:endParaRPr sz="1900" dirty="0">
              <a:latin typeface="Roboto"/>
              <a:cs typeface="Roboto"/>
            </a:endParaRPr>
          </a:p>
        </p:txBody>
      </p:sp>
      <p:pic>
        <p:nvPicPr>
          <p:cNvPr id="5" name="Picture 4">
            <a:extLst>
              <a:ext uri="{FF2B5EF4-FFF2-40B4-BE49-F238E27FC236}">
                <a16:creationId xmlns:a16="http://schemas.microsoft.com/office/drawing/2014/main" id="{7B435328-7B6E-A458-4801-3583CA324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33600"/>
            <a:ext cx="5105400" cy="3505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5140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63600" y="1866900"/>
            <a:ext cx="10914380" cy="3408679"/>
          </a:xfrm>
          <a:prstGeom prst="rect">
            <a:avLst/>
          </a:prstGeom>
        </p:spPr>
        <p:txBody>
          <a:bodyPr vert="horz" wrap="square" lIns="0" tIns="12700" rIns="0" bIns="0" rtlCol="0">
            <a:spAutoFit/>
          </a:bodyPr>
          <a:lstStyle/>
          <a:p>
            <a:pPr marR="421005" algn="ctr">
              <a:lnSpc>
                <a:spcPct val="100000"/>
              </a:lnSpc>
              <a:spcBef>
                <a:spcPts val="100"/>
              </a:spcBef>
            </a:pPr>
            <a:r>
              <a:rPr sz="3900" b="1" spc="-150" dirty="0">
                <a:solidFill>
                  <a:srgbClr val="424242"/>
                </a:solidFill>
                <a:latin typeface="Roboto"/>
                <a:cs typeface="Roboto"/>
              </a:rPr>
              <a:t>I</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00" dirty="0">
                <a:solidFill>
                  <a:srgbClr val="424242"/>
                </a:solidFill>
                <a:latin typeface="Roboto"/>
                <a:cs typeface="Roboto"/>
              </a:rPr>
              <a:t>a</a:t>
            </a:r>
            <a:r>
              <a:rPr sz="3900" b="1" spc="-204" dirty="0">
                <a:solidFill>
                  <a:srgbClr val="424242"/>
                </a:solidFill>
                <a:latin typeface="Roboto"/>
                <a:cs typeface="Roboto"/>
              </a:rPr>
              <a:t>g</a:t>
            </a:r>
            <a:r>
              <a:rPr sz="3900" b="1" spc="-75" dirty="0">
                <a:solidFill>
                  <a:srgbClr val="424242"/>
                </a:solidFill>
                <a:latin typeface="Roboto"/>
                <a:cs typeface="Roboto"/>
              </a:rPr>
              <a:t>r</a:t>
            </a:r>
            <a:r>
              <a:rPr sz="3900" b="1" spc="-200" dirty="0">
                <a:solidFill>
                  <a:srgbClr val="424242"/>
                </a:solidFill>
                <a:latin typeface="Roboto"/>
                <a:cs typeface="Roboto"/>
              </a:rPr>
              <a:t>a</a:t>
            </a:r>
            <a:r>
              <a:rPr sz="3900" b="1" dirty="0">
                <a:solidFill>
                  <a:srgbClr val="424242"/>
                </a:solidFill>
                <a:latin typeface="Roboto"/>
                <a:cs typeface="Roboto"/>
              </a:rPr>
              <a:t>m</a:t>
            </a:r>
            <a:r>
              <a:rPr sz="3900" b="1" spc="-350" dirty="0">
                <a:solidFill>
                  <a:srgbClr val="424242"/>
                </a:solidFill>
                <a:latin typeface="Roboto"/>
                <a:cs typeface="Roboto"/>
              </a:rPr>
              <a:t> </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10" dirty="0">
                <a:solidFill>
                  <a:srgbClr val="424242"/>
                </a:solidFill>
                <a:latin typeface="Roboto"/>
                <a:cs typeface="Roboto"/>
              </a:rPr>
              <a:t>o</a:t>
            </a:r>
            <a:r>
              <a:rPr sz="3900" b="1" spc="-75" dirty="0">
                <a:solidFill>
                  <a:srgbClr val="424242"/>
                </a:solidFill>
                <a:latin typeface="Roboto"/>
                <a:cs typeface="Roboto"/>
              </a:rPr>
              <a:t>r</a:t>
            </a:r>
            <a:r>
              <a:rPr sz="3900" b="1" spc="-35" dirty="0">
                <a:solidFill>
                  <a:srgbClr val="424242"/>
                </a:solidFill>
                <a:latin typeface="Roboto"/>
                <a:cs typeface="Roboto"/>
              </a:rPr>
              <a:t>y</a:t>
            </a:r>
            <a:endParaRPr sz="3900">
              <a:latin typeface="Roboto"/>
              <a:cs typeface="Roboto"/>
            </a:endParaRPr>
          </a:p>
          <a:p>
            <a:pPr marL="12700" marR="5080">
              <a:lnSpc>
                <a:spcPct val="112700"/>
              </a:lnSpc>
              <a:spcBef>
                <a:spcPts val="3560"/>
              </a:spcBef>
            </a:pPr>
            <a:r>
              <a:rPr sz="1700" spc="-25" dirty="0">
                <a:solidFill>
                  <a:srgbClr val="0D0F1A"/>
                </a:solidFill>
                <a:latin typeface="Roboto"/>
                <a:cs typeface="Roboto"/>
              </a:rPr>
              <a:t>Utilize</a:t>
            </a:r>
            <a:r>
              <a:rPr sz="1700" spc="80" dirty="0">
                <a:solidFill>
                  <a:srgbClr val="0D0F1A"/>
                </a:solidFill>
                <a:latin typeface="Roboto"/>
                <a:cs typeface="Roboto"/>
              </a:rPr>
              <a:t> </a:t>
            </a:r>
            <a:r>
              <a:rPr sz="1700" spc="-15" dirty="0">
                <a:solidFill>
                  <a:srgbClr val="0D0F1A"/>
                </a:solidFill>
                <a:latin typeface="Roboto"/>
                <a:cs typeface="Roboto"/>
              </a:rPr>
              <a:t>the </a:t>
            </a:r>
            <a:r>
              <a:rPr sz="1700" spc="-20" dirty="0">
                <a:solidFill>
                  <a:srgbClr val="0D0F1A"/>
                </a:solidFill>
                <a:latin typeface="Roboto"/>
                <a:cs typeface="Roboto"/>
              </a:rPr>
              <a:t>Stories</a:t>
            </a:r>
            <a:r>
              <a:rPr sz="1700" spc="5" dirty="0">
                <a:solidFill>
                  <a:srgbClr val="0D0F1A"/>
                </a:solidFill>
                <a:latin typeface="Roboto"/>
                <a:cs typeface="Roboto"/>
              </a:rPr>
              <a:t> </a:t>
            </a:r>
            <a:r>
              <a:rPr sz="1700" spc="-20" dirty="0">
                <a:solidFill>
                  <a:srgbClr val="0D0F1A"/>
                </a:solidFill>
                <a:latin typeface="Roboto"/>
                <a:cs typeface="Roboto"/>
              </a:rPr>
              <a:t>feature</a:t>
            </a:r>
            <a:r>
              <a:rPr sz="1700" spc="-15" dirty="0">
                <a:solidFill>
                  <a:srgbClr val="0D0F1A"/>
                </a:solidFill>
                <a:latin typeface="Roboto"/>
                <a:cs typeface="Roboto"/>
              </a:rPr>
              <a:t> </a:t>
            </a:r>
            <a:r>
              <a:rPr sz="1700" dirty="0">
                <a:solidFill>
                  <a:srgbClr val="0D0F1A"/>
                </a:solidFill>
                <a:latin typeface="Roboto"/>
                <a:cs typeface="Roboto"/>
              </a:rPr>
              <a:t>on</a:t>
            </a:r>
            <a:r>
              <a:rPr sz="1700" spc="45" dirty="0">
                <a:solidFill>
                  <a:srgbClr val="0D0F1A"/>
                </a:solidFill>
                <a:latin typeface="Roboto"/>
                <a:cs typeface="Roboto"/>
              </a:rPr>
              <a:t> </a:t>
            </a:r>
            <a:r>
              <a:rPr sz="1700" spc="-20" dirty="0">
                <a:solidFill>
                  <a:srgbClr val="0D0F1A"/>
                </a:solidFill>
                <a:latin typeface="Roboto"/>
                <a:cs typeface="Roboto"/>
              </a:rPr>
              <a:t>Instagram</a:t>
            </a:r>
            <a:r>
              <a:rPr sz="1700" spc="-10" dirty="0">
                <a:solidFill>
                  <a:srgbClr val="0D0F1A"/>
                </a:solidFill>
                <a:latin typeface="Roboto"/>
                <a:cs typeface="Roboto"/>
              </a:rPr>
              <a:t> </a:t>
            </a:r>
            <a:r>
              <a:rPr sz="1700" spc="-20" dirty="0">
                <a:solidFill>
                  <a:srgbClr val="0D0F1A"/>
                </a:solidFill>
                <a:latin typeface="Roboto"/>
                <a:cs typeface="Roboto"/>
              </a:rPr>
              <a:t>for</a:t>
            </a:r>
            <a:r>
              <a:rPr sz="1700" spc="10" dirty="0">
                <a:solidFill>
                  <a:srgbClr val="0D0F1A"/>
                </a:solidFill>
                <a:latin typeface="Roboto"/>
                <a:cs typeface="Roboto"/>
              </a:rPr>
              <a:t> </a:t>
            </a:r>
            <a:r>
              <a:rPr sz="1700" spc="-10" dirty="0">
                <a:solidFill>
                  <a:srgbClr val="0D0F1A"/>
                </a:solidFill>
                <a:latin typeface="Roboto"/>
                <a:cs typeface="Roboto"/>
              </a:rPr>
              <a:t>three</a:t>
            </a:r>
            <a:r>
              <a:rPr sz="1700" spc="-20" dirty="0">
                <a:solidFill>
                  <a:srgbClr val="0D0F1A"/>
                </a:solidFill>
                <a:latin typeface="Roboto"/>
                <a:cs typeface="Roboto"/>
              </a:rPr>
              <a:t> </a:t>
            </a:r>
            <a:r>
              <a:rPr sz="1700" spc="-15" dirty="0">
                <a:solidFill>
                  <a:srgbClr val="0D0F1A"/>
                </a:solidFill>
                <a:latin typeface="Roboto"/>
                <a:cs typeface="Roboto"/>
              </a:rPr>
              <a:t>consecutive days.</a:t>
            </a:r>
            <a:r>
              <a:rPr sz="1700" spc="-70" dirty="0">
                <a:solidFill>
                  <a:srgbClr val="0D0F1A"/>
                </a:solidFill>
                <a:latin typeface="Roboto"/>
                <a:cs typeface="Roboto"/>
              </a:rPr>
              <a:t> </a:t>
            </a:r>
            <a:r>
              <a:rPr sz="1700" spc="-10" dirty="0">
                <a:solidFill>
                  <a:srgbClr val="0D0F1A"/>
                </a:solidFill>
                <a:latin typeface="Roboto"/>
                <a:cs typeface="Roboto"/>
              </a:rPr>
              <a:t>Share</a:t>
            </a:r>
            <a:r>
              <a:rPr sz="1700" spc="-20" dirty="0">
                <a:solidFill>
                  <a:srgbClr val="0D0F1A"/>
                </a:solidFill>
                <a:latin typeface="Roboto"/>
                <a:cs typeface="Roboto"/>
              </a:rPr>
              <a:t> </a:t>
            </a:r>
            <a:r>
              <a:rPr sz="1700" spc="-50" dirty="0">
                <a:solidFill>
                  <a:srgbClr val="0D0F1A"/>
                </a:solidFill>
                <a:latin typeface="Roboto"/>
                <a:cs typeface="Roboto"/>
              </a:rPr>
              <a:t>behind-the-scenes</a:t>
            </a:r>
            <a:r>
              <a:rPr sz="1700" spc="10" dirty="0">
                <a:solidFill>
                  <a:srgbClr val="0D0F1A"/>
                </a:solidFill>
                <a:latin typeface="Roboto"/>
                <a:cs typeface="Roboto"/>
              </a:rPr>
              <a:t> </a:t>
            </a:r>
            <a:r>
              <a:rPr sz="1700" spc="-10" dirty="0">
                <a:solidFill>
                  <a:srgbClr val="0D0F1A"/>
                </a:solidFill>
                <a:latin typeface="Roboto"/>
                <a:cs typeface="Roboto"/>
              </a:rPr>
              <a:t>glimpses,</a:t>
            </a:r>
            <a:r>
              <a:rPr sz="1700" spc="-55" dirty="0">
                <a:solidFill>
                  <a:srgbClr val="0D0F1A"/>
                </a:solidFill>
                <a:latin typeface="Roboto"/>
                <a:cs typeface="Roboto"/>
              </a:rPr>
              <a:t> </a:t>
            </a:r>
            <a:r>
              <a:rPr sz="1700" dirty="0">
                <a:solidFill>
                  <a:srgbClr val="0D0F1A"/>
                </a:solidFill>
                <a:latin typeface="Roboto"/>
                <a:cs typeface="Roboto"/>
              </a:rPr>
              <a:t>polls, </a:t>
            </a:r>
            <a:r>
              <a:rPr sz="1700" spc="5" dirty="0">
                <a:solidFill>
                  <a:srgbClr val="0D0F1A"/>
                </a:solidFill>
                <a:latin typeface="Roboto"/>
                <a:cs typeface="Roboto"/>
              </a:rPr>
              <a:t> </a:t>
            </a:r>
            <a:r>
              <a:rPr sz="1700" spc="-10" dirty="0">
                <a:solidFill>
                  <a:srgbClr val="0D0F1A"/>
                </a:solidFill>
                <a:latin typeface="Roboto"/>
                <a:cs typeface="Roboto"/>
              </a:rPr>
              <a:t>quizzes, </a:t>
            </a:r>
            <a:r>
              <a:rPr sz="1700" spc="5" dirty="0">
                <a:solidFill>
                  <a:srgbClr val="0D0F1A"/>
                </a:solidFill>
                <a:latin typeface="Roboto"/>
                <a:cs typeface="Roboto"/>
              </a:rPr>
              <a:t>or </a:t>
            </a:r>
            <a:r>
              <a:rPr sz="1700" dirty="0">
                <a:solidFill>
                  <a:srgbClr val="0D0F1A"/>
                </a:solidFill>
                <a:latin typeface="Roboto"/>
                <a:cs typeface="Roboto"/>
              </a:rPr>
              <a:t>sneak </a:t>
            </a:r>
            <a:r>
              <a:rPr sz="1700" spc="10" dirty="0">
                <a:solidFill>
                  <a:srgbClr val="0D0F1A"/>
                </a:solidFill>
                <a:latin typeface="Roboto"/>
                <a:cs typeface="Roboto"/>
              </a:rPr>
              <a:t>peeks </a:t>
            </a:r>
            <a:r>
              <a:rPr sz="1700" spc="-25" dirty="0">
                <a:solidFill>
                  <a:srgbClr val="0D0F1A"/>
                </a:solidFill>
                <a:latin typeface="Roboto"/>
                <a:cs typeface="Roboto"/>
              </a:rPr>
              <a:t>etc </a:t>
            </a:r>
            <a:r>
              <a:rPr sz="1700" spc="10" dirty="0">
                <a:solidFill>
                  <a:srgbClr val="0D0F1A"/>
                </a:solidFill>
                <a:latin typeface="Roboto"/>
                <a:cs typeface="Roboto"/>
              </a:rPr>
              <a:t>to </a:t>
            </a:r>
            <a:r>
              <a:rPr sz="1700" spc="-10" dirty="0">
                <a:solidFill>
                  <a:srgbClr val="0D0F1A"/>
                </a:solidFill>
                <a:latin typeface="Roboto"/>
                <a:cs typeface="Roboto"/>
              </a:rPr>
              <a:t>encourage audience participation. </a:t>
            </a:r>
            <a:r>
              <a:rPr sz="1700" spc="-5" dirty="0">
                <a:solidFill>
                  <a:srgbClr val="0D0F1A"/>
                </a:solidFill>
                <a:latin typeface="Roboto"/>
                <a:cs typeface="Roboto"/>
              </a:rPr>
              <a:t>Once uploaded </a:t>
            </a:r>
            <a:r>
              <a:rPr sz="1700" spc="-20" dirty="0">
                <a:solidFill>
                  <a:srgbClr val="0D0F1A"/>
                </a:solidFill>
                <a:latin typeface="Roboto"/>
                <a:cs typeface="Roboto"/>
              </a:rPr>
              <a:t>use </a:t>
            </a:r>
            <a:r>
              <a:rPr sz="1700" spc="-15" dirty="0">
                <a:solidFill>
                  <a:srgbClr val="0D0F1A"/>
                </a:solidFill>
                <a:latin typeface="Roboto"/>
                <a:cs typeface="Roboto"/>
              </a:rPr>
              <a:t>the </a:t>
            </a:r>
            <a:r>
              <a:rPr sz="1700" spc="-40" dirty="0">
                <a:solidFill>
                  <a:srgbClr val="0D0F1A"/>
                </a:solidFill>
                <a:latin typeface="Roboto"/>
                <a:cs typeface="Roboto"/>
              </a:rPr>
              <a:t>story </a:t>
            </a:r>
            <a:r>
              <a:rPr sz="1700" spc="-20" dirty="0">
                <a:solidFill>
                  <a:srgbClr val="0D0F1A"/>
                </a:solidFill>
                <a:latin typeface="Roboto"/>
                <a:cs typeface="Roboto"/>
              </a:rPr>
              <a:t>highlight </a:t>
            </a:r>
            <a:r>
              <a:rPr sz="1700" spc="-5" dirty="0">
                <a:solidFill>
                  <a:srgbClr val="0D0F1A"/>
                </a:solidFill>
                <a:latin typeface="Roboto"/>
                <a:cs typeface="Roboto"/>
              </a:rPr>
              <a:t>feature </a:t>
            </a:r>
            <a:r>
              <a:rPr sz="1700" dirty="0">
                <a:solidFill>
                  <a:srgbClr val="0D0F1A"/>
                </a:solidFill>
                <a:latin typeface="Roboto"/>
                <a:cs typeface="Roboto"/>
              </a:rPr>
              <a:t>on </a:t>
            </a:r>
            <a:r>
              <a:rPr sz="1700" spc="-409" dirty="0">
                <a:solidFill>
                  <a:srgbClr val="0D0F1A"/>
                </a:solidFill>
                <a:latin typeface="Roboto"/>
                <a:cs typeface="Roboto"/>
              </a:rPr>
              <a:t> </a:t>
            </a:r>
            <a:r>
              <a:rPr sz="1700" spc="-20" dirty="0">
                <a:solidFill>
                  <a:srgbClr val="0D0F1A"/>
                </a:solidFill>
                <a:latin typeface="Roboto"/>
                <a:cs typeface="Roboto"/>
              </a:rPr>
              <a:t>Instagram</a:t>
            </a:r>
            <a:r>
              <a:rPr sz="1700" spc="-15" dirty="0">
                <a:solidFill>
                  <a:srgbClr val="0D0F1A"/>
                </a:solidFill>
                <a:latin typeface="Roboto"/>
                <a:cs typeface="Roboto"/>
              </a:rPr>
              <a:t> </a:t>
            </a:r>
            <a:r>
              <a:rPr sz="1700" spc="-5" dirty="0">
                <a:solidFill>
                  <a:srgbClr val="0D0F1A"/>
                </a:solidFill>
                <a:latin typeface="Roboto"/>
                <a:cs typeface="Roboto"/>
              </a:rPr>
              <a:t>and</a:t>
            </a:r>
            <a:r>
              <a:rPr sz="1700" spc="15" dirty="0">
                <a:solidFill>
                  <a:srgbClr val="0D0F1A"/>
                </a:solidFill>
                <a:latin typeface="Roboto"/>
                <a:cs typeface="Roboto"/>
              </a:rPr>
              <a:t> </a:t>
            </a:r>
            <a:r>
              <a:rPr sz="1700" spc="-20" dirty="0">
                <a:solidFill>
                  <a:srgbClr val="0D0F1A"/>
                </a:solidFill>
                <a:latin typeface="Roboto"/>
                <a:cs typeface="Roboto"/>
              </a:rPr>
              <a:t>save</a:t>
            </a:r>
            <a:r>
              <a:rPr sz="1700" spc="-25" dirty="0">
                <a:solidFill>
                  <a:srgbClr val="0D0F1A"/>
                </a:solidFill>
                <a:latin typeface="Roboto"/>
                <a:cs typeface="Roboto"/>
              </a:rPr>
              <a:t> </a:t>
            </a:r>
            <a:r>
              <a:rPr sz="1700" spc="-15" dirty="0">
                <a:solidFill>
                  <a:srgbClr val="0D0F1A"/>
                </a:solidFill>
                <a:latin typeface="Roboto"/>
                <a:cs typeface="Roboto"/>
              </a:rPr>
              <a:t>the</a:t>
            </a:r>
            <a:r>
              <a:rPr sz="1700" spc="-25" dirty="0">
                <a:solidFill>
                  <a:srgbClr val="0D0F1A"/>
                </a:solidFill>
                <a:latin typeface="Roboto"/>
                <a:cs typeface="Roboto"/>
              </a:rPr>
              <a:t> </a:t>
            </a:r>
            <a:r>
              <a:rPr sz="1700" spc="-5" dirty="0">
                <a:solidFill>
                  <a:srgbClr val="0D0F1A"/>
                </a:solidFill>
                <a:latin typeface="Roboto"/>
                <a:cs typeface="Roboto"/>
              </a:rPr>
              <a:t>3</a:t>
            </a:r>
            <a:r>
              <a:rPr sz="1700" spc="20" dirty="0">
                <a:solidFill>
                  <a:srgbClr val="0D0F1A"/>
                </a:solidFill>
                <a:latin typeface="Roboto"/>
                <a:cs typeface="Roboto"/>
              </a:rPr>
              <a:t> </a:t>
            </a:r>
            <a:r>
              <a:rPr sz="1700" spc="-20" dirty="0">
                <a:solidFill>
                  <a:srgbClr val="0D0F1A"/>
                </a:solidFill>
                <a:latin typeface="Roboto"/>
                <a:cs typeface="Roboto"/>
              </a:rPr>
              <a:t>story</a:t>
            </a:r>
            <a:r>
              <a:rPr sz="1700" spc="-30" dirty="0">
                <a:solidFill>
                  <a:srgbClr val="0D0F1A"/>
                </a:solidFill>
                <a:latin typeface="Roboto"/>
                <a:cs typeface="Roboto"/>
              </a:rPr>
              <a:t> </a:t>
            </a:r>
            <a:r>
              <a:rPr sz="1700" spc="-35" dirty="0">
                <a:solidFill>
                  <a:srgbClr val="0D0F1A"/>
                </a:solidFill>
                <a:latin typeface="Roboto"/>
                <a:cs typeface="Roboto"/>
              </a:rPr>
              <a:t>with</a:t>
            </a:r>
            <a:r>
              <a:rPr sz="1700" spc="40" dirty="0">
                <a:solidFill>
                  <a:srgbClr val="0D0F1A"/>
                </a:solidFill>
                <a:latin typeface="Roboto"/>
                <a:cs typeface="Roboto"/>
              </a:rPr>
              <a:t> </a:t>
            </a:r>
            <a:r>
              <a:rPr sz="1700" spc="-35" dirty="0">
                <a:solidFill>
                  <a:srgbClr val="0D0F1A"/>
                </a:solidFill>
                <a:latin typeface="Roboto"/>
                <a:cs typeface="Roboto"/>
              </a:rPr>
              <a:t>an</a:t>
            </a:r>
            <a:r>
              <a:rPr sz="1700" spc="40" dirty="0">
                <a:solidFill>
                  <a:srgbClr val="0D0F1A"/>
                </a:solidFill>
                <a:latin typeface="Roboto"/>
                <a:cs typeface="Roboto"/>
              </a:rPr>
              <a:t> </a:t>
            </a:r>
            <a:r>
              <a:rPr sz="1700" spc="-15" dirty="0">
                <a:solidFill>
                  <a:srgbClr val="0D0F1A"/>
                </a:solidFill>
                <a:latin typeface="Roboto"/>
                <a:cs typeface="Roboto"/>
              </a:rPr>
              <a:t>appropriate</a:t>
            </a:r>
            <a:r>
              <a:rPr sz="1700" spc="-25" dirty="0">
                <a:solidFill>
                  <a:srgbClr val="0D0F1A"/>
                </a:solidFill>
                <a:latin typeface="Roboto"/>
                <a:cs typeface="Roboto"/>
              </a:rPr>
              <a:t> </a:t>
            </a:r>
            <a:r>
              <a:rPr sz="1700" dirty="0">
                <a:solidFill>
                  <a:srgbClr val="0D0F1A"/>
                </a:solidFill>
                <a:latin typeface="Roboto"/>
                <a:cs typeface="Roboto"/>
              </a:rPr>
              <a:t>name</a:t>
            </a:r>
            <a:r>
              <a:rPr sz="1700" spc="-25" dirty="0">
                <a:solidFill>
                  <a:srgbClr val="0D0F1A"/>
                </a:solidFill>
                <a:latin typeface="Roboto"/>
                <a:cs typeface="Roboto"/>
              </a:rPr>
              <a:t> </a:t>
            </a:r>
            <a:r>
              <a:rPr sz="1700" spc="15" dirty="0">
                <a:solidFill>
                  <a:srgbClr val="0D0F1A"/>
                </a:solidFill>
                <a:latin typeface="Roboto"/>
                <a:cs typeface="Roboto"/>
              </a:rPr>
              <a:t>for</a:t>
            </a:r>
            <a:r>
              <a:rPr sz="1700" spc="-100" dirty="0">
                <a:solidFill>
                  <a:srgbClr val="0D0F1A"/>
                </a:solidFill>
                <a:latin typeface="Roboto"/>
                <a:cs typeface="Roboto"/>
              </a:rPr>
              <a:t> </a:t>
            </a:r>
            <a:r>
              <a:rPr sz="1700" dirty="0">
                <a:solidFill>
                  <a:srgbClr val="0D0F1A"/>
                </a:solidFill>
                <a:latin typeface="Roboto"/>
                <a:cs typeface="Roboto"/>
              </a:rPr>
              <a:t>each.</a:t>
            </a:r>
            <a:endParaRPr sz="1700">
              <a:latin typeface="Roboto"/>
              <a:cs typeface="Roboto"/>
            </a:endParaRPr>
          </a:p>
          <a:p>
            <a:pPr>
              <a:lnSpc>
                <a:spcPct val="100000"/>
              </a:lnSpc>
              <a:spcBef>
                <a:spcPts val="40"/>
              </a:spcBef>
            </a:pPr>
            <a:endParaRPr sz="2100">
              <a:latin typeface="Roboto"/>
              <a:cs typeface="Roboto"/>
            </a:endParaRPr>
          </a:p>
          <a:p>
            <a:pPr marL="12700">
              <a:lnSpc>
                <a:spcPct val="100000"/>
              </a:lnSpc>
            </a:pPr>
            <a:r>
              <a:rPr sz="1700" b="1" spc="-15" dirty="0">
                <a:solidFill>
                  <a:srgbClr val="0D0F1A"/>
                </a:solidFill>
                <a:latin typeface="Roboto"/>
                <a:cs typeface="Roboto"/>
              </a:rPr>
              <a:t>Note:</a:t>
            </a:r>
            <a:endParaRPr sz="1700">
              <a:latin typeface="Roboto"/>
              <a:cs typeface="Roboto"/>
            </a:endParaRPr>
          </a:p>
          <a:p>
            <a:pPr marL="12700" marR="177800" algn="just">
              <a:lnSpc>
                <a:spcPct val="112700"/>
              </a:lnSpc>
            </a:pPr>
            <a:r>
              <a:rPr sz="1700" spc="-5" dirty="0">
                <a:solidFill>
                  <a:srgbClr val="0D0F1A"/>
                </a:solidFill>
                <a:latin typeface="Roboto"/>
                <a:cs typeface="Roboto"/>
              </a:rPr>
              <a:t>Once </a:t>
            </a:r>
            <a:r>
              <a:rPr sz="1700" dirty="0">
                <a:solidFill>
                  <a:srgbClr val="0D0F1A"/>
                </a:solidFill>
                <a:latin typeface="Roboto"/>
                <a:cs typeface="Roboto"/>
              </a:rPr>
              <a:t>done </a:t>
            </a:r>
            <a:r>
              <a:rPr sz="1700" spc="-5" dirty="0">
                <a:solidFill>
                  <a:srgbClr val="0D0F1A"/>
                </a:solidFill>
                <a:latin typeface="Roboto"/>
                <a:cs typeface="Roboto"/>
              </a:rPr>
              <a:t>monitor </a:t>
            </a:r>
            <a:r>
              <a:rPr sz="1700" spc="-15" dirty="0">
                <a:solidFill>
                  <a:srgbClr val="0D0F1A"/>
                </a:solidFill>
                <a:latin typeface="Roboto"/>
                <a:cs typeface="Roboto"/>
              </a:rPr>
              <a:t>the </a:t>
            </a:r>
            <a:r>
              <a:rPr sz="1700" dirty="0">
                <a:solidFill>
                  <a:srgbClr val="0D0F1A"/>
                </a:solidFill>
                <a:latin typeface="Roboto"/>
                <a:cs typeface="Roboto"/>
              </a:rPr>
              <a:t>performance </a:t>
            </a:r>
            <a:r>
              <a:rPr sz="1700" spc="-20" dirty="0">
                <a:solidFill>
                  <a:srgbClr val="0D0F1A"/>
                </a:solidFill>
                <a:latin typeface="Roboto"/>
                <a:cs typeface="Roboto"/>
              </a:rPr>
              <a:t>of </a:t>
            </a:r>
            <a:r>
              <a:rPr sz="1700" spc="-15" dirty="0">
                <a:solidFill>
                  <a:srgbClr val="0D0F1A"/>
                </a:solidFill>
                <a:latin typeface="Roboto"/>
                <a:cs typeface="Roboto"/>
              </a:rPr>
              <a:t>the </a:t>
            </a:r>
            <a:r>
              <a:rPr sz="1700" spc="-25" dirty="0">
                <a:solidFill>
                  <a:srgbClr val="0D0F1A"/>
                </a:solidFill>
                <a:latin typeface="Roboto"/>
                <a:cs typeface="Roboto"/>
              </a:rPr>
              <a:t>posts </a:t>
            </a:r>
            <a:r>
              <a:rPr sz="1700" spc="-5" dirty="0">
                <a:solidFill>
                  <a:srgbClr val="0D0F1A"/>
                </a:solidFill>
                <a:latin typeface="Roboto"/>
                <a:cs typeface="Roboto"/>
              </a:rPr>
              <a:t>and </a:t>
            </a:r>
            <a:r>
              <a:rPr sz="1700" spc="-20" dirty="0">
                <a:solidFill>
                  <a:srgbClr val="0D0F1A"/>
                </a:solidFill>
                <a:latin typeface="Roboto"/>
                <a:cs typeface="Roboto"/>
              </a:rPr>
              <a:t>Stories </a:t>
            </a:r>
            <a:r>
              <a:rPr sz="1700" spc="-15" dirty="0">
                <a:solidFill>
                  <a:srgbClr val="0D0F1A"/>
                </a:solidFill>
                <a:latin typeface="Roboto"/>
                <a:cs typeface="Roboto"/>
              </a:rPr>
              <a:t>using the </a:t>
            </a:r>
            <a:r>
              <a:rPr sz="1700" spc="-25" dirty="0">
                <a:solidFill>
                  <a:srgbClr val="0D0F1A"/>
                </a:solidFill>
                <a:latin typeface="Roboto"/>
                <a:cs typeface="Roboto"/>
              </a:rPr>
              <a:t>insight </a:t>
            </a:r>
            <a:r>
              <a:rPr sz="1700" spc="-10" dirty="0">
                <a:solidFill>
                  <a:srgbClr val="0D0F1A"/>
                </a:solidFill>
                <a:latin typeface="Roboto"/>
                <a:cs typeface="Roboto"/>
              </a:rPr>
              <a:t>tool </a:t>
            </a:r>
            <a:r>
              <a:rPr sz="1700" spc="-5" dirty="0">
                <a:solidFill>
                  <a:srgbClr val="0D0F1A"/>
                </a:solidFill>
                <a:latin typeface="Roboto"/>
                <a:cs typeface="Roboto"/>
              </a:rPr>
              <a:t>and </a:t>
            </a:r>
            <a:r>
              <a:rPr sz="1700" spc="-25" dirty="0">
                <a:solidFill>
                  <a:srgbClr val="0D0F1A"/>
                </a:solidFill>
                <a:latin typeface="Roboto"/>
                <a:cs typeface="Roboto"/>
              </a:rPr>
              <a:t>analyze </a:t>
            </a:r>
            <a:r>
              <a:rPr sz="1700" spc="-15" dirty="0">
                <a:solidFill>
                  <a:srgbClr val="0D0F1A"/>
                </a:solidFill>
                <a:latin typeface="Roboto"/>
                <a:cs typeface="Roboto"/>
              </a:rPr>
              <a:t>the </a:t>
            </a:r>
            <a:r>
              <a:rPr sz="1700" spc="-10" dirty="0">
                <a:solidFill>
                  <a:srgbClr val="0D0F1A"/>
                </a:solidFill>
                <a:latin typeface="Roboto"/>
                <a:cs typeface="Roboto"/>
              </a:rPr>
              <a:t>engagement </a:t>
            </a:r>
            <a:r>
              <a:rPr sz="1700" spc="-5" dirty="0">
                <a:solidFill>
                  <a:srgbClr val="0D0F1A"/>
                </a:solidFill>
                <a:latin typeface="Roboto"/>
                <a:cs typeface="Roboto"/>
              </a:rPr>
              <a:t> </a:t>
            </a:r>
            <a:r>
              <a:rPr sz="1700" spc="-15" dirty="0">
                <a:solidFill>
                  <a:srgbClr val="0D0F1A"/>
                </a:solidFill>
                <a:latin typeface="Roboto"/>
                <a:cs typeface="Roboto"/>
              </a:rPr>
              <a:t>metrics </a:t>
            </a:r>
            <a:r>
              <a:rPr sz="1700" dirty="0">
                <a:solidFill>
                  <a:srgbClr val="0D0F1A"/>
                </a:solidFill>
                <a:latin typeface="Roboto"/>
                <a:cs typeface="Roboto"/>
              </a:rPr>
              <a:t>(likes, </a:t>
            </a:r>
            <a:r>
              <a:rPr sz="1700" spc="-10" dirty="0">
                <a:solidFill>
                  <a:srgbClr val="0D0F1A"/>
                </a:solidFill>
                <a:latin typeface="Roboto"/>
                <a:cs typeface="Roboto"/>
              </a:rPr>
              <a:t>comments, </a:t>
            </a:r>
            <a:r>
              <a:rPr sz="1700" spc="-15" dirty="0">
                <a:solidFill>
                  <a:srgbClr val="0D0F1A"/>
                </a:solidFill>
                <a:latin typeface="Roboto"/>
                <a:cs typeface="Roboto"/>
              </a:rPr>
              <a:t>shares, </a:t>
            </a:r>
            <a:r>
              <a:rPr sz="1700" spc="-10" dirty="0">
                <a:solidFill>
                  <a:srgbClr val="0D0F1A"/>
                </a:solidFill>
                <a:latin typeface="Roboto"/>
                <a:cs typeface="Roboto"/>
              </a:rPr>
              <a:t>impressions, </a:t>
            </a:r>
            <a:r>
              <a:rPr sz="1700" dirty="0">
                <a:solidFill>
                  <a:srgbClr val="0D0F1A"/>
                </a:solidFill>
                <a:latin typeface="Roboto"/>
                <a:cs typeface="Roboto"/>
              </a:rPr>
              <a:t>etc.). </a:t>
            </a:r>
            <a:r>
              <a:rPr sz="1700" spc="-25" dirty="0">
                <a:solidFill>
                  <a:srgbClr val="0D0F1A"/>
                </a:solidFill>
                <a:latin typeface="Roboto"/>
                <a:cs typeface="Roboto"/>
              </a:rPr>
              <a:t>Based </a:t>
            </a:r>
            <a:r>
              <a:rPr sz="1700" dirty="0">
                <a:solidFill>
                  <a:srgbClr val="0D0F1A"/>
                </a:solidFill>
                <a:latin typeface="Roboto"/>
                <a:cs typeface="Roboto"/>
              </a:rPr>
              <a:t>on </a:t>
            </a:r>
            <a:r>
              <a:rPr sz="1700" spc="-45" dirty="0">
                <a:solidFill>
                  <a:srgbClr val="0D0F1A"/>
                </a:solidFill>
                <a:latin typeface="Roboto"/>
                <a:cs typeface="Roboto"/>
              </a:rPr>
              <a:t>the </a:t>
            </a:r>
            <a:r>
              <a:rPr sz="1700" spc="-30" dirty="0">
                <a:solidFill>
                  <a:srgbClr val="0D0F1A"/>
                </a:solidFill>
                <a:latin typeface="Roboto"/>
                <a:cs typeface="Roboto"/>
              </a:rPr>
              <a:t>analysis, </a:t>
            </a:r>
            <a:r>
              <a:rPr sz="1700" spc="-25" dirty="0">
                <a:solidFill>
                  <a:srgbClr val="0D0F1A"/>
                </a:solidFill>
                <a:latin typeface="Roboto"/>
                <a:cs typeface="Roboto"/>
              </a:rPr>
              <a:t>mention </a:t>
            </a:r>
            <a:r>
              <a:rPr sz="1700" spc="-15" dirty="0">
                <a:solidFill>
                  <a:srgbClr val="0D0F1A"/>
                </a:solidFill>
                <a:latin typeface="Roboto"/>
                <a:cs typeface="Roboto"/>
              </a:rPr>
              <a:t>the </a:t>
            </a:r>
            <a:r>
              <a:rPr sz="1700" spc="-20" dirty="0">
                <a:solidFill>
                  <a:srgbClr val="0D0F1A"/>
                </a:solidFill>
                <a:latin typeface="Roboto"/>
                <a:cs typeface="Roboto"/>
              </a:rPr>
              <a:t>strategies </a:t>
            </a:r>
            <a:r>
              <a:rPr sz="1700" spc="-5" dirty="0">
                <a:solidFill>
                  <a:srgbClr val="0D0F1A"/>
                </a:solidFill>
                <a:latin typeface="Roboto"/>
                <a:cs typeface="Roboto"/>
              </a:rPr>
              <a:t>and </a:t>
            </a:r>
            <a:r>
              <a:rPr sz="1700" spc="-15" dirty="0">
                <a:solidFill>
                  <a:srgbClr val="0D0F1A"/>
                </a:solidFill>
                <a:latin typeface="Roboto"/>
                <a:cs typeface="Roboto"/>
              </a:rPr>
              <a:t>areas </a:t>
            </a:r>
            <a:r>
              <a:rPr sz="1700" spc="15" dirty="0">
                <a:solidFill>
                  <a:srgbClr val="0D0F1A"/>
                </a:solidFill>
                <a:latin typeface="Roboto"/>
                <a:cs typeface="Roboto"/>
              </a:rPr>
              <a:t>for </a:t>
            </a:r>
            <a:r>
              <a:rPr sz="1700" spc="20" dirty="0">
                <a:solidFill>
                  <a:srgbClr val="0D0F1A"/>
                </a:solidFill>
                <a:latin typeface="Roboto"/>
                <a:cs typeface="Roboto"/>
              </a:rPr>
              <a:t> </a:t>
            </a:r>
            <a:r>
              <a:rPr sz="1700" spc="-15" dirty="0">
                <a:solidFill>
                  <a:srgbClr val="0D0F1A"/>
                </a:solidFill>
                <a:latin typeface="Roboto"/>
                <a:cs typeface="Roboto"/>
              </a:rPr>
              <a:t>improvement.</a:t>
            </a:r>
            <a:endParaRPr sz="1700">
              <a:latin typeface="Roboto"/>
              <a:cs typeface="Roboto"/>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2706" y="1295400"/>
            <a:ext cx="10914380" cy="1350883"/>
          </a:xfrm>
          <a:prstGeom prst="rect">
            <a:avLst/>
          </a:prstGeom>
        </p:spPr>
        <p:txBody>
          <a:bodyPr vert="horz" wrap="square" lIns="0" tIns="12700" rIns="0" bIns="0" rtlCol="0">
            <a:spAutoFit/>
          </a:bodyPr>
          <a:lstStyle/>
          <a:p>
            <a:pPr marR="421005" algn="ctr">
              <a:lnSpc>
                <a:spcPct val="100000"/>
              </a:lnSpc>
              <a:spcBef>
                <a:spcPts val="100"/>
              </a:spcBef>
            </a:pPr>
            <a:r>
              <a:rPr sz="3900" b="1" spc="-150" dirty="0">
                <a:solidFill>
                  <a:srgbClr val="424242"/>
                </a:solidFill>
                <a:latin typeface="Roboto"/>
                <a:cs typeface="Roboto"/>
              </a:rPr>
              <a:t>I</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00" dirty="0">
                <a:solidFill>
                  <a:srgbClr val="424242"/>
                </a:solidFill>
                <a:latin typeface="Roboto"/>
                <a:cs typeface="Roboto"/>
              </a:rPr>
              <a:t>a</a:t>
            </a:r>
            <a:r>
              <a:rPr sz="3900" b="1" spc="-204" dirty="0">
                <a:solidFill>
                  <a:srgbClr val="424242"/>
                </a:solidFill>
                <a:latin typeface="Roboto"/>
                <a:cs typeface="Roboto"/>
              </a:rPr>
              <a:t>g</a:t>
            </a:r>
            <a:r>
              <a:rPr sz="3900" b="1" spc="-75" dirty="0">
                <a:solidFill>
                  <a:srgbClr val="424242"/>
                </a:solidFill>
                <a:latin typeface="Roboto"/>
                <a:cs typeface="Roboto"/>
              </a:rPr>
              <a:t>r</a:t>
            </a:r>
            <a:r>
              <a:rPr sz="3900" b="1" spc="-200" dirty="0">
                <a:solidFill>
                  <a:srgbClr val="424242"/>
                </a:solidFill>
                <a:latin typeface="Roboto"/>
                <a:cs typeface="Roboto"/>
              </a:rPr>
              <a:t>a</a:t>
            </a:r>
            <a:r>
              <a:rPr sz="3900" b="1" dirty="0">
                <a:solidFill>
                  <a:srgbClr val="424242"/>
                </a:solidFill>
                <a:latin typeface="Roboto"/>
                <a:cs typeface="Roboto"/>
              </a:rPr>
              <a:t>m</a:t>
            </a:r>
            <a:r>
              <a:rPr sz="3900" b="1" spc="-350" dirty="0">
                <a:solidFill>
                  <a:srgbClr val="424242"/>
                </a:solidFill>
                <a:latin typeface="Roboto"/>
                <a:cs typeface="Roboto"/>
              </a:rPr>
              <a:t> </a:t>
            </a:r>
            <a:r>
              <a:rPr sz="3900" b="1" spc="-215" dirty="0">
                <a:solidFill>
                  <a:srgbClr val="424242"/>
                </a:solidFill>
                <a:latin typeface="Roboto"/>
                <a:cs typeface="Roboto"/>
              </a:rPr>
              <a:t>S</a:t>
            </a:r>
            <a:r>
              <a:rPr sz="3900" b="1" spc="-160" dirty="0">
                <a:solidFill>
                  <a:srgbClr val="424242"/>
                </a:solidFill>
                <a:latin typeface="Roboto"/>
                <a:cs typeface="Roboto"/>
              </a:rPr>
              <a:t>t</a:t>
            </a:r>
            <a:r>
              <a:rPr sz="3900" b="1" spc="-210" dirty="0">
                <a:solidFill>
                  <a:srgbClr val="424242"/>
                </a:solidFill>
                <a:latin typeface="Roboto"/>
                <a:cs typeface="Roboto"/>
              </a:rPr>
              <a:t>o</a:t>
            </a:r>
            <a:r>
              <a:rPr sz="3900" b="1" spc="-75" dirty="0">
                <a:solidFill>
                  <a:srgbClr val="424242"/>
                </a:solidFill>
                <a:latin typeface="Roboto"/>
                <a:cs typeface="Roboto"/>
              </a:rPr>
              <a:t>r</a:t>
            </a:r>
            <a:r>
              <a:rPr sz="3900" b="1" spc="-35" dirty="0">
                <a:solidFill>
                  <a:srgbClr val="424242"/>
                </a:solidFill>
                <a:latin typeface="Roboto"/>
                <a:cs typeface="Roboto"/>
              </a:rPr>
              <a:t>y</a:t>
            </a:r>
            <a:endParaRPr sz="3900" dirty="0">
              <a:latin typeface="Roboto"/>
              <a:cs typeface="Roboto"/>
            </a:endParaRPr>
          </a:p>
          <a:p>
            <a:pPr marL="12700" marR="5080">
              <a:lnSpc>
                <a:spcPct val="112700"/>
              </a:lnSpc>
              <a:spcBef>
                <a:spcPts val="3560"/>
              </a:spcBef>
            </a:pPr>
            <a:endParaRPr sz="1700" dirty="0">
              <a:latin typeface="Roboto"/>
              <a:cs typeface="Roboto"/>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pic>
        <p:nvPicPr>
          <p:cNvPr id="5" name="Picture 4">
            <a:extLst>
              <a:ext uri="{FF2B5EF4-FFF2-40B4-BE49-F238E27FC236}">
                <a16:creationId xmlns:a16="http://schemas.microsoft.com/office/drawing/2014/main" id="{2426B701-B5E7-15F7-7188-4E64FAC79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09800"/>
            <a:ext cx="2462213" cy="4277558"/>
          </a:xfrm>
          <a:prstGeom prst="rect">
            <a:avLst/>
          </a:prstGeom>
        </p:spPr>
      </p:pic>
      <p:pic>
        <p:nvPicPr>
          <p:cNvPr id="13" name="Picture 12">
            <a:extLst>
              <a:ext uri="{FF2B5EF4-FFF2-40B4-BE49-F238E27FC236}">
                <a16:creationId xmlns:a16="http://schemas.microsoft.com/office/drawing/2014/main" id="{9E2DB69F-23F2-50E2-D556-DC66847F9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220686"/>
            <a:ext cx="2526507" cy="4277558"/>
          </a:xfrm>
          <a:prstGeom prst="rect">
            <a:avLst/>
          </a:prstGeom>
        </p:spPr>
      </p:pic>
      <p:pic>
        <p:nvPicPr>
          <p:cNvPr id="17" name="Picture 16">
            <a:extLst>
              <a:ext uri="{FF2B5EF4-FFF2-40B4-BE49-F238E27FC236}">
                <a16:creationId xmlns:a16="http://schemas.microsoft.com/office/drawing/2014/main" id="{674ED35A-28BC-2C56-67BA-2AAD08C30B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5694" y="2220686"/>
            <a:ext cx="2526507" cy="4310215"/>
          </a:xfrm>
          <a:prstGeom prst="rect">
            <a:avLst/>
          </a:prstGeom>
        </p:spPr>
      </p:pic>
    </p:spTree>
    <p:extLst>
      <p:ext uri="{BB962C8B-B14F-4D97-AF65-F5344CB8AC3E}">
        <p14:creationId xmlns:p14="http://schemas.microsoft.com/office/powerpoint/2010/main" val="759858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B9BF01-CF90-DD23-7CF3-1A725A91A2A7}"/>
              </a:ext>
            </a:extLst>
          </p:cNvPr>
          <p:cNvSpPr>
            <a:spLocks noGrp="1"/>
          </p:cNvSpPr>
          <p:nvPr>
            <p:ph type="title"/>
          </p:nvPr>
        </p:nvSpPr>
        <p:spPr>
          <a:xfrm>
            <a:off x="0" y="152400"/>
            <a:ext cx="10820400" cy="123111"/>
          </a:xfrm>
        </p:spPr>
        <p:txBody>
          <a:bodyPr/>
          <a:lstStyle/>
          <a:p>
            <a:r>
              <a:rPr lang="en-IN" sz="800" dirty="0"/>
              <a:t>.</a:t>
            </a:r>
          </a:p>
        </p:txBody>
      </p:sp>
      <p:pic>
        <p:nvPicPr>
          <p:cNvPr id="10" name="Picture 9">
            <a:extLst>
              <a:ext uri="{FF2B5EF4-FFF2-40B4-BE49-F238E27FC236}">
                <a16:creationId xmlns:a16="http://schemas.microsoft.com/office/drawing/2014/main" id="{2A4D55B0-08C3-7B8A-9BE5-BD899691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50" y="0"/>
            <a:ext cx="3086100" cy="6459378"/>
          </a:xfrm>
          <a:prstGeom prst="rect">
            <a:avLst/>
          </a:prstGeom>
        </p:spPr>
      </p:pic>
    </p:spTree>
    <p:extLst>
      <p:ext uri="{BB962C8B-B14F-4D97-AF65-F5344CB8AC3E}">
        <p14:creationId xmlns:p14="http://schemas.microsoft.com/office/powerpoint/2010/main" val="2868041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79400"/>
            <a:ext cx="10820400" cy="660400"/>
          </a:xfrm>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457200" y="1828800"/>
            <a:ext cx="3962400" cy="3572773"/>
          </a:xfrm>
          <a:prstGeom prst="rect">
            <a:avLst/>
          </a:prstGeom>
        </p:spPr>
        <p:txBody>
          <a:bodyPr vert="horz" wrap="square" lIns="0" tIns="12700" rIns="0" bIns="0" rtlCol="0">
            <a:spAutoFit/>
          </a:bodyPr>
          <a:lstStyle/>
          <a:p>
            <a:pPr marL="650240" algn="ctr">
              <a:lnSpc>
                <a:spcPct val="100000"/>
              </a:lnSpc>
              <a:spcBef>
                <a:spcPts val="100"/>
              </a:spcBef>
            </a:pPr>
            <a:r>
              <a:rPr sz="3900" b="1" spc="-285" dirty="0">
                <a:solidFill>
                  <a:srgbClr val="424242"/>
                </a:solidFill>
                <a:latin typeface="Roboto"/>
                <a:cs typeface="Roboto"/>
              </a:rPr>
              <a:t>D</a:t>
            </a:r>
            <a:r>
              <a:rPr sz="3900" b="1" spc="-45" dirty="0">
                <a:solidFill>
                  <a:srgbClr val="424242"/>
                </a:solidFill>
                <a:latin typeface="Roboto"/>
                <a:cs typeface="Roboto"/>
              </a:rPr>
              <a:t>e</a:t>
            </a:r>
            <a:r>
              <a:rPr sz="3900" b="1" spc="-215" dirty="0">
                <a:solidFill>
                  <a:srgbClr val="424242"/>
                </a:solidFill>
                <a:latin typeface="Roboto"/>
                <a:cs typeface="Roboto"/>
              </a:rPr>
              <a:t>s</a:t>
            </a:r>
            <a:r>
              <a:rPr sz="3900" b="1" spc="-145" dirty="0">
                <a:solidFill>
                  <a:srgbClr val="424242"/>
                </a:solidFill>
                <a:latin typeface="Roboto"/>
                <a:cs typeface="Roboto"/>
              </a:rPr>
              <a:t>i</a:t>
            </a:r>
            <a:r>
              <a:rPr sz="3900" b="1" spc="-105" dirty="0">
                <a:solidFill>
                  <a:srgbClr val="424242"/>
                </a:solidFill>
                <a:latin typeface="Roboto"/>
                <a:cs typeface="Roboto"/>
              </a:rPr>
              <a:t>g</a:t>
            </a:r>
            <a:r>
              <a:rPr sz="3900" b="1" spc="-204" dirty="0">
                <a:solidFill>
                  <a:srgbClr val="424242"/>
                </a:solidFill>
                <a:latin typeface="Roboto"/>
                <a:cs typeface="Roboto"/>
              </a:rPr>
              <a:t>n</a:t>
            </a:r>
            <a:r>
              <a:rPr sz="3900" b="1" spc="-215" dirty="0">
                <a:solidFill>
                  <a:srgbClr val="424242"/>
                </a:solidFill>
                <a:latin typeface="Roboto"/>
                <a:cs typeface="Roboto"/>
              </a:rPr>
              <a:t>s</a:t>
            </a:r>
            <a:r>
              <a:rPr sz="3900" b="1" spc="-275" dirty="0">
                <a:solidFill>
                  <a:srgbClr val="424242"/>
                </a:solidFill>
                <a:latin typeface="Roboto"/>
                <a:cs typeface="Roboto"/>
              </a:rPr>
              <a:t>/</a:t>
            </a:r>
            <a:r>
              <a:rPr sz="3900" b="1" spc="-85" dirty="0">
                <a:solidFill>
                  <a:srgbClr val="424242"/>
                </a:solidFill>
                <a:latin typeface="Roboto"/>
                <a:cs typeface="Roboto"/>
              </a:rPr>
              <a:t>V</a:t>
            </a:r>
            <a:r>
              <a:rPr sz="3900" b="1" spc="-145" dirty="0">
                <a:solidFill>
                  <a:srgbClr val="424242"/>
                </a:solidFill>
                <a:latin typeface="Roboto"/>
                <a:cs typeface="Roboto"/>
              </a:rPr>
              <a:t>i</a:t>
            </a:r>
            <a:r>
              <a:rPr sz="3900" b="1" spc="-204" dirty="0">
                <a:solidFill>
                  <a:srgbClr val="424242"/>
                </a:solidFill>
                <a:latin typeface="Roboto"/>
                <a:cs typeface="Roboto"/>
              </a:rPr>
              <a:t>d</a:t>
            </a:r>
            <a:r>
              <a:rPr sz="3900" b="1" spc="-45" dirty="0">
                <a:solidFill>
                  <a:srgbClr val="424242"/>
                </a:solidFill>
                <a:latin typeface="Roboto"/>
                <a:cs typeface="Roboto"/>
              </a:rPr>
              <a:t>e</a:t>
            </a:r>
            <a:r>
              <a:rPr sz="3900" b="1" dirty="0">
                <a:solidFill>
                  <a:srgbClr val="424242"/>
                </a:solidFill>
                <a:latin typeface="Roboto"/>
                <a:cs typeface="Roboto"/>
              </a:rPr>
              <a:t>o</a:t>
            </a:r>
            <a:r>
              <a:rPr sz="3900" b="1" spc="-280" dirty="0">
                <a:solidFill>
                  <a:srgbClr val="424242"/>
                </a:solidFill>
                <a:latin typeface="Roboto"/>
                <a:cs typeface="Roboto"/>
              </a:rPr>
              <a:t> </a:t>
            </a:r>
            <a:r>
              <a:rPr sz="3900" b="1" spc="-175" dirty="0">
                <a:solidFill>
                  <a:srgbClr val="424242"/>
                </a:solidFill>
                <a:latin typeface="Roboto"/>
                <a:cs typeface="Roboto"/>
              </a:rPr>
              <a:t>E</a:t>
            </a:r>
            <a:r>
              <a:rPr sz="3900" b="1" spc="-105" dirty="0">
                <a:solidFill>
                  <a:srgbClr val="424242"/>
                </a:solidFill>
                <a:latin typeface="Roboto"/>
                <a:cs typeface="Roboto"/>
              </a:rPr>
              <a:t>d</a:t>
            </a:r>
            <a:r>
              <a:rPr sz="3900" b="1" spc="-145" dirty="0">
                <a:solidFill>
                  <a:srgbClr val="424242"/>
                </a:solidFill>
                <a:latin typeface="Roboto"/>
                <a:cs typeface="Roboto"/>
              </a:rPr>
              <a:t>i</a:t>
            </a:r>
            <a:r>
              <a:rPr sz="3900" b="1" spc="-160" dirty="0">
                <a:solidFill>
                  <a:srgbClr val="424242"/>
                </a:solidFill>
                <a:latin typeface="Roboto"/>
                <a:cs typeface="Roboto"/>
              </a:rPr>
              <a:t>t</a:t>
            </a:r>
            <a:r>
              <a:rPr sz="3900" b="1" spc="-145" dirty="0">
                <a:solidFill>
                  <a:srgbClr val="424242"/>
                </a:solidFill>
                <a:latin typeface="Roboto"/>
                <a:cs typeface="Roboto"/>
              </a:rPr>
              <a:t>i</a:t>
            </a:r>
            <a:r>
              <a:rPr sz="3900" b="1" spc="-105" dirty="0">
                <a:solidFill>
                  <a:srgbClr val="424242"/>
                </a:solidFill>
                <a:latin typeface="Roboto"/>
                <a:cs typeface="Roboto"/>
              </a:rPr>
              <a:t>n</a:t>
            </a:r>
            <a:r>
              <a:rPr sz="3900" b="1" spc="25" dirty="0">
                <a:solidFill>
                  <a:srgbClr val="424242"/>
                </a:solidFill>
                <a:latin typeface="Roboto"/>
                <a:cs typeface="Roboto"/>
              </a:rPr>
              <a:t>g</a:t>
            </a:r>
            <a:endParaRPr sz="3900" dirty="0">
              <a:latin typeface="Roboto"/>
              <a:cs typeface="Roboto"/>
            </a:endParaRPr>
          </a:p>
          <a:p>
            <a:pPr marL="431800" indent="-419100">
              <a:lnSpc>
                <a:spcPts val="2240"/>
              </a:lnSpc>
              <a:spcBef>
                <a:spcPts val="2920"/>
              </a:spcBef>
              <a:buFont typeface="Lucida Sans Unicode"/>
              <a:buChar char="●"/>
              <a:tabLst>
                <a:tab pos="431165" algn="l"/>
                <a:tab pos="431800" algn="l"/>
              </a:tabLst>
            </a:pPr>
            <a:r>
              <a:rPr sz="1900" spc="-50" dirty="0">
                <a:latin typeface="Roboto"/>
                <a:cs typeface="Roboto"/>
              </a:rPr>
              <a:t>Design</a:t>
            </a:r>
            <a:r>
              <a:rPr sz="1900" spc="-120" dirty="0">
                <a:latin typeface="Roboto"/>
                <a:cs typeface="Roboto"/>
              </a:rPr>
              <a:t> </a:t>
            </a:r>
            <a:r>
              <a:rPr sz="1900" spc="-20" dirty="0">
                <a:latin typeface="Roboto"/>
                <a:cs typeface="Roboto"/>
              </a:rPr>
              <a:t>Tools</a:t>
            </a:r>
            <a:r>
              <a:rPr sz="1900" spc="-45" dirty="0">
                <a:latin typeface="Roboto"/>
                <a:cs typeface="Roboto"/>
              </a:rPr>
              <a:t> Familiarization</a:t>
            </a:r>
            <a:r>
              <a:rPr sz="1900" spc="-114" dirty="0">
                <a:latin typeface="Roboto"/>
                <a:cs typeface="Roboto"/>
              </a:rPr>
              <a:t> </a:t>
            </a:r>
            <a:r>
              <a:rPr sz="1900" spc="-30" dirty="0">
                <a:latin typeface="Roboto"/>
                <a:cs typeface="Roboto"/>
              </a:rPr>
              <a:t>(use</a:t>
            </a:r>
            <a:r>
              <a:rPr sz="1900" spc="-75" dirty="0">
                <a:latin typeface="Roboto"/>
                <a:cs typeface="Roboto"/>
              </a:rPr>
              <a:t> </a:t>
            </a:r>
            <a:r>
              <a:rPr sz="1900" spc="-45" dirty="0">
                <a:latin typeface="Roboto"/>
                <a:cs typeface="Roboto"/>
              </a:rPr>
              <a:t>Canva</a:t>
            </a:r>
            <a:r>
              <a:rPr sz="1900" dirty="0">
                <a:latin typeface="Roboto"/>
                <a:cs typeface="Roboto"/>
              </a:rPr>
              <a:t> </a:t>
            </a:r>
            <a:r>
              <a:rPr sz="1900" spc="-15" dirty="0">
                <a:latin typeface="Roboto"/>
                <a:cs typeface="Roboto"/>
              </a:rPr>
              <a:t>for</a:t>
            </a:r>
            <a:r>
              <a:rPr sz="1900" spc="-110" dirty="0">
                <a:latin typeface="Roboto"/>
                <a:cs typeface="Roboto"/>
              </a:rPr>
              <a:t> </a:t>
            </a:r>
            <a:r>
              <a:rPr sz="1900" spc="-45" dirty="0">
                <a:latin typeface="Roboto"/>
                <a:cs typeface="Roboto"/>
              </a:rPr>
              <a:t>creating</a:t>
            </a:r>
            <a:r>
              <a:rPr sz="1900" spc="-30" dirty="0">
                <a:latin typeface="Roboto"/>
                <a:cs typeface="Roboto"/>
              </a:rPr>
              <a:t> </a:t>
            </a:r>
            <a:r>
              <a:rPr sz="1900" spc="-50" dirty="0">
                <a:latin typeface="Roboto"/>
                <a:cs typeface="Roboto"/>
              </a:rPr>
              <a:t>visually</a:t>
            </a:r>
            <a:r>
              <a:rPr sz="1900" spc="-65" dirty="0">
                <a:latin typeface="Roboto"/>
                <a:cs typeface="Roboto"/>
              </a:rPr>
              <a:t> </a:t>
            </a:r>
            <a:r>
              <a:rPr sz="1900" spc="-35" dirty="0">
                <a:latin typeface="Roboto"/>
                <a:cs typeface="Roboto"/>
              </a:rPr>
              <a:t>appealing</a:t>
            </a:r>
            <a:r>
              <a:rPr sz="1900" spc="-30" dirty="0">
                <a:latin typeface="Roboto"/>
                <a:cs typeface="Roboto"/>
              </a:rPr>
              <a:t> </a:t>
            </a:r>
            <a:r>
              <a:rPr sz="1900" spc="-50" dirty="0">
                <a:latin typeface="Roboto"/>
                <a:cs typeface="Roboto"/>
              </a:rPr>
              <a:t>graphics)</a:t>
            </a:r>
            <a:endParaRPr sz="1900" dirty="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20" dirty="0">
                <a:latin typeface="Roboto"/>
                <a:cs typeface="Roboto"/>
              </a:rPr>
              <a:t>Video</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50" dirty="0">
                <a:latin typeface="Roboto"/>
                <a:cs typeface="Roboto"/>
              </a:rPr>
              <a:t>Utilize</a:t>
            </a:r>
            <a:r>
              <a:rPr sz="1900" spc="-75" dirty="0">
                <a:latin typeface="Roboto"/>
                <a:cs typeface="Roboto"/>
              </a:rPr>
              <a:t> </a:t>
            </a:r>
            <a:r>
              <a:rPr sz="1900" spc="5" dirty="0">
                <a:latin typeface="Roboto"/>
                <a:cs typeface="Roboto"/>
              </a:rPr>
              <a:t>VN</a:t>
            </a:r>
            <a:r>
              <a:rPr sz="1900" spc="-25" dirty="0">
                <a:latin typeface="Roboto"/>
                <a:cs typeface="Roboto"/>
              </a:rPr>
              <a:t> </a:t>
            </a:r>
            <a:r>
              <a:rPr sz="1900" spc="-55" dirty="0">
                <a:latin typeface="Roboto"/>
                <a:cs typeface="Roboto"/>
              </a:rPr>
              <a:t>or</a:t>
            </a:r>
            <a:r>
              <a:rPr sz="1900" spc="-114" dirty="0">
                <a:latin typeface="Roboto"/>
                <a:cs typeface="Roboto"/>
              </a:rPr>
              <a:t> </a:t>
            </a:r>
            <a:r>
              <a:rPr sz="1900" spc="-30" dirty="0">
                <a:latin typeface="Roboto"/>
                <a:cs typeface="Roboto"/>
              </a:rPr>
              <a:t>any</a:t>
            </a:r>
            <a:r>
              <a:rPr sz="1900" spc="-70" dirty="0">
                <a:latin typeface="Roboto"/>
                <a:cs typeface="Roboto"/>
              </a:rPr>
              <a:t> </a:t>
            </a:r>
            <a:r>
              <a:rPr sz="1900" spc="-45" dirty="0">
                <a:latin typeface="Roboto"/>
                <a:cs typeface="Roboto"/>
              </a:rPr>
              <a:t>video</a:t>
            </a:r>
            <a:r>
              <a:rPr sz="1900" spc="-50" dirty="0">
                <a:latin typeface="Roboto"/>
                <a:cs typeface="Roboto"/>
              </a:rPr>
              <a:t> </a:t>
            </a:r>
            <a:r>
              <a:rPr sz="1900" spc="-35" dirty="0">
                <a:latin typeface="Roboto"/>
                <a:cs typeface="Roboto"/>
              </a:rPr>
              <a:t>editor</a:t>
            </a:r>
            <a:r>
              <a:rPr sz="1900" spc="-15" dirty="0">
                <a:latin typeface="Roboto"/>
                <a:cs typeface="Roboto"/>
              </a:rPr>
              <a:t> </a:t>
            </a:r>
            <a:r>
              <a:rPr sz="1900" spc="-25" dirty="0">
                <a:latin typeface="Roboto"/>
                <a:cs typeface="Roboto"/>
              </a:rPr>
              <a:t>of</a:t>
            </a:r>
            <a:r>
              <a:rPr sz="1900" spc="-30" dirty="0">
                <a:latin typeface="Roboto"/>
                <a:cs typeface="Roboto"/>
              </a:rPr>
              <a:t> </a:t>
            </a:r>
            <a:r>
              <a:rPr sz="1900" spc="-65" dirty="0">
                <a:latin typeface="Roboto"/>
                <a:cs typeface="Roboto"/>
              </a:rPr>
              <a:t>your</a:t>
            </a:r>
            <a:r>
              <a:rPr sz="1900" spc="-15" dirty="0">
                <a:latin typeface="Roboto"/>
                <a:cs typeface="Roboto"/>
              </a:rPr>
              <a:t> </a:t>
            </a:r>
            <a:r>
              <a:rPr sz="1900" spc="-40" dirty="0">
                <a:latin typeface="Roboto"/>
                <a:cs typeface="Roboto"/>
              </a:rPr>
              <a:t>choice</a:t>
            </a:r>
            <a:r>
              <a:rPr sz="1900" spc="-70" dirty="0">
                <a:latin typeface="Roboto"/>
                <a:cs typeface="Roboto"/>
              </a:rPr>
              <a:t> </a:t>
            </a:r>
            <a:r>
              <a:rPr sz="1900" spc="-20" dirty="0">
                <a:latin typeface="Roboto"/>
                <a:cs typeface="Roboto"/>
              </a:rPr>
              <a:t>to</a:t>
            </a:r>
            <a:r>
              <a:rPr sz="1900" spc="-55" dirty="0">
                <a:latin typeface="Roboto"/>
                <a:cs typeface="Roboto"/>
              </a:rPr>
              <a:t> </a:t>
            </a:r>
            <a:r>
              <a:rPr sz="1900" spc="-25" dirty="0">
                <a:latin typeface="Roboto"/>
                <a:cs typeface="Roboto"/>
              </a:rPr>
              <a:t>create</a:t>
            </a:r>
            <a:r>
              <a:rPr sz="1900" spc="-75" dirty="0">
                <a:latin typeface="Roboto"/>
                <a:cs typeface="Roboto"/>
              </a:rPr>
              <a:t> </a:t>
            </a:r>
            <a:r>
              <a:rPr sz="1900" spc="-40" dirty="0">
                <a:latin typeface="Roboto"/>
                <a:cs typeface="Roboto"/>
              </a:rPr>
              <a:t>videos</a:t>
            </a:r>
            <a:r>
              <a:rPr sz="1900" spc="-50" dirty="0">
                <a:latin typeface="Roboto"/>
                <a:cs typeface="Roboto"/>
              </a:rPr>
              <a:t> related</a:t>
            </a:r>
            <a:r>
              <a:rPr sz="1900" spc="-40" dirty="0">
                <a:latin typeface="Roboto"/>
                <a:cs typeface="Roboto"/>
              </a:rPr>
              <a:t> </a:t>
            </a:r>
            <a:r>
              <a:rPr sz="1900" spc="-20" dirty="0">
                <a:latin typeface="Roboto"/>
                <a:cs typeface="Roboto"/>
              </a:rPr>
              <a:t>to</a:t>
            </a:r>
            <a:r>
              <a:rPr sz="1900" spc="-55" dirty="0">
                <a:latin typeface="Roboto"/>
                <a:cs typeface="Roboto"/>
              </a:rPr>
              <a:t> </a:t>
            </a:r>
            <a:r>
              <a:rPr sz="1900" spc="-40" dirty="0">
                <a:latin typeface="Roboto"/>
                <a:cs typeface="Roboto"/>
              </a:rPr>
              <a:t>the </a:t>
            </a:r>
            <a:r>
              <a:rPr sz="1900" spc="-455" dirty="0">
                <a:latin typeface="Roboto"/>
                <a:cs typeface="Roboto"/>
              </a:rPr>
              <a:t> </a:t>
            </a:r>
            <a:r>
              <a:rPr sz="1900" spc="-50" dirty="0">
                <a:latin typeface="Roboto"/>
                <a:cs typeface="Roboto"/>
              </a:rPr>
              <a:t>chosen</a:t>
            </a:r>
            <a:r>
              <a:rPr sz="1900" spc="-30" dirty="0">
                <a:latin typeface="Roboto"/>
                <a:cs typeface="Roboto"/>
              </a:rPr>
              <a:t> </a:t>
            </a:r>
            <a:r>
              <a:rPr sz="1900" spc="-35" dirty="0">
                <a:latin typeface="Roboto"/>
                <a:cs typeface="Roboto"/>
              </a:rPr>
              <a:t>topic.</a:t>
            </a:r>
            <a:endParaRPr sz="1900" dirty="0">
              <a:latin typeface="Roboto"/>
              <a:cs typeface="Roboto"/>
            </a:endParaRPr>
          </a:p>
        </p:txBody>
      </p:sp>
      <p:pic>
        <p:nvPicPr>
          <p:cNvPr id="4" name="pavani vedio">
            <a:hlinkClick r:id="" action="ppaction://media"/>
            <a:extLst>
              <a:ext uri="{FF2B5EF4-FFF2-40B4-BE49-F238E27FC236}">
                <a16:creationId xmlns:a16="http://schemas.microsoft.com/office/drawing/2014/main" id="{56E69C21-E6BB-93E8-38A9-A5A0F10ED3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53000" y="1257300"/>
            <a:ext cx="6477000" cy="468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1130300" y="1854200"/>
            <a:ext cx="9699625" cy="2080260"/>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424242"/>
                </a:solidFill>
                <a:latin typeface="Roboto"/>
                <a:cs typeface="Roboto"/>
              </a:rPr>
              <a:t>Social</a:t>
            </a:r>
            <a:r>
              <a:rPr sz="2800" b="1" spc="-55" dirty="0">
                <a:solidFill>
                  <a:srgbClr val="424242"/>
                </a:solidFill>
                <a:latin typeface="Roboto"/>
                <a:cs typeface="Roboto"/>
              </a:rPr>
              <a:t> </a:t>
            </a:r>
            <a:r>
              <a:rPr sz="2800" b="1" spc="-10" dirty="0">
                <a:solidFill>
                  <a:srgbClr val="424242"/>
                </a:solidFill>
                <a:latin typeface="Roboto"/>
                <a:cs typeface="Roboto"/>
              </a:rPr>
              <a:t>Media</a:t>
            </a:r>
            <a:r>
              <a:rPr sz="2800" b="1" spc="-110" dirty="0">
                <a:solidFill>
                  <a:srgbClr val="424242"/>
                </a:solidFill>
                <a:latin typeface="Roboto"/>
                <a:cs typeface="Roboto"/>
              </a:rPr>
              <a:t> </a:t>
            </a:r>
            <a:r>
              <a:rPr sz="2800" b="1" spc="55" dirty="0">
                <a:solidFill>
                  <a:srgbClr val="424242"/>
                </a:solidFill>
                <a:latin typeface="Roboto"/>
                <a:cs typeface="Roboto"/>
              </a:rPr>
              <a:t>Ad</a:t>
            </a:r>
            <a:r>
              <a:rPr sz="2800" b="1" spc="-90" dirty="0">
                <a:solidFill>
                  <a:srgbClr val="424242"/>
                </a:solidFill>
                <a:latin typeface="Roboto"/>
                <a:cs typeface="Roboto"/>
              </a:rPr>
              <a:t> </a:t>
            </a:r>
            <a:r>
              <a:rPr sz="2800" b="1" spc="-15" dirty="0">
                <a:solidFill>
                  <a:srgbClr val="424242"/>
                </a:solidFill>
                <a:latin typeface="Roboto"/>
                <a:cs typeface="Roboto"/>
              </a:rPr>
              <a:t>Campaigns</a:t>
            </a:r>
            <a:endParaRPr sz="2800" dirty="0">
              <a:latin typeface="Roboto"/>
              <a:cs typeface="Roboto"/>
            </a:endParaRPr>
          </a:p>
          <a:p>
            <a:pPr>
              <a:lnSpc>
                <a:spcPct val="100000"/>
              </a:lnSpc>
              <a:spcBef>
                <a:spcPts val="35"/>
              </a:spcBef>
            </a:pPr>
            <a:endParaRPr sz="3250" dirty="0">
              <a:latin typeface="Roboto"/>
              <a:cs typeface="Roboto"/>
            </a:endParaRPr>
          </a:p>
          <a:p>
            <a:pPr marL="228600">
              <a:lnSpc>
                <a:spcPct val="100000"/>
              </a:lnSpc>
              <a:spcBef>
                <a:spcPts val="5"/>
              </a:spcBef>
            </a:pPr>
            <a:r>
              <a:rPr sz="1900" b="1" spc="-10" dirty="0">
                <a:latin typeface="Roboto"/>
                <a:cs typeface="Roboto"/>
              </a:rPr>
              <a:t>A</a:t>
            </a:r>
            <a:r>
              <a:rPr sz="1900" b="1" spc="-5" dirty="0">
                <a:latin typeface="Roboto"/>
                <a:cs typeface="Roboto"/>
              </a:rPr>
              <a:t>d</a:t>
            </a:r>
            <a:r>
              <a:rPr sz="1900" b="1" spc="-45" dirty="0">
                <a:latin typeface="Roboto"/>
                <a:cs typeface="Roboto"/>
              </a:rPr>
              <a:t> </a:t>
            </a:r>
            <a:r>
              <a:rPr sz="1900" b="1" spc="-10" dirty="0">
                <a:latin typeface="Roboto"/>
                <a:cs typeface="Roboto"/>
              </a:rPr>
              <a:t>C</a:t>
            </a:r>
            <a:r>
              <a:rPr sz="1900" b="1" spc="-125" dirty="0">
                <a:latin typeface="Roboto"/>
                <a:cs typeface="Roboto"/>
              </a:rPr>
              <a:t>a</a:t>
            </a:r>
            <a:r>
              <a:rPr sz="1900" b="1" spc="-45" dirty="0">
                <a:latin typeface="Roboto"/>
                <a:cs typeface="Roboto"/>
              </a:rPr>
              <a:t>m</a:t>
            </a:r>
            <a:r>
              <a:rPr sz="1900" b="1" spc="25" dirty="0">
                <a:latin typeface="Roboto"/>
                <a:cs typeface="Roboto"/>
              </a:rPr>
              <a:t>p</a:t>
            </a:r>
            <a:r>
              <a:rPr sz="1900" b="1" spc="-125" dirty="0">
                <a:latin typeface="Roboto"/>
                <a:cs typeface="Roboto"/>
              </a:rPr>
              <a:t>a</a:t>
            </a:r>
            <a:r>
              <a:rPr sz="1900" b="1" spc="-10" dirty="0">
                <a:latin typeface="Roboto"/>
                <a:cs typeface="Roboto"/>
              </a:rPr>
              <a:t>i</a:t>
            </a:r>
            <a:r>
              <a:rPr sz="1900" b="1" spc="-80" dirty="0">
                <a:latin typeface="Roboto"/>
                <a:cs typeface="Roboto"/>
              </a:rPr>
              <a:t>g</a:t>
            </a:r>
            <a:r>
              <a:rPr sz="1900" b="1" spc="25" dirty="0">
                <a:latin typeface="Roboto"/>
                <a:cs typeface="Roboto"/>
              </a:rPr>
              <a:t>n</a:t>
            </a:r>
            <a:r>
              <a:rPr sz="1900" b="1" spc="-5" dirty="0">
                <a:latin typeface="Roboto"/>
                <a:cs typeface="Roboto"/>
              </a:rPr>
              <a:t>s</a:t>
            </a:r>
            <a:r>
              <a:rPr sz="1900" b="1" spc="-155" dirty="0">
                <a:latin typeface="Roboto"/>
                <a:cs typeface="Roboto"/>
              </a:rPr>
              <a:t> </a:t>
            </a:r>
            <a:r>
              <a:rPr sz="1900" b="1" spc="25" dirty="0">
                <a:latin typeface="Roboto"/>
                <a:cs typeface="Roboto"/>
              </a:rPr>
              <a:t>o</a:t>
            </a:r>
            <a:r>
              <a:rPr sz="1900" b="1" spc="-75" dirty="0">
                <a:latin typeface="Roboto"/>
                <a:cs typeface="Roboto"/>
              </a:rPr>
              <a:t>v</a:t>
            </a:r>
            <a:r>
              <a:rPr sz="1900" b="1" dirty="0">
                <a:latin typeface="Roboto"/>
                <a:cs typeface="Roboto"/>
              </a:rPr>
              <a:t>e</a:t>
            </a:r>
            <a:r>
              <a:rPr sz="1900" b="1" spc="25" dirty="0">
                <a:latin typeface="Roboto"/>
                <a:cs typeface="Roboto"/>
              </a:rPr>
              <a:t>r</a:t>
            </a:r>
            <a:r>
              <a:rPr sz="1900" b="1" spc="-70" dirty="0">
                <a:latin typeface="Roboto"/>
                <a:cs typeface="Roboto"/>
              </a:rPr>
              <a:t> </a:t>
            </a:r>
            <a:r>
              <a:rPr sz="1900" b="1" spc="-80" dirty="0">
                <a:latin typeface="Roboto"/>
                <a:cs typeface="Roboto"/>
              </a:rPr>
              <a:t>S</a:t>
            </a:r>
            <a:r>
              <a:rPr sz="1900" b="1" spc="25" dirty="0">
                <a:latin typeface="Roboto"/>
                <a:cs typeface="Roboto"/>
              </a:rPr>
              <a:t>o</a:t>
            </a:r>
            <a:r>
              <a:rPr sz="1900" b="1" spc="-85" dirty="0">
                <a:latin typeface="Roboto"/>
                <a:cs typeface="Roboto"/>
              </a:rPr>
              <a:t>c</a:t>
            </a:r>
            <a:r>
              <a:rPr sz="1900" b="1" spc="-10" dirty="0">
                <a:latin typeface="Roboto"/>
                <a:cs typeface="Roboto"/>
              </a:rPr>
              <a:t>i</a:t>
            </a:r>
            <a:r>
              <a:rPr sz="1900" b="1" spc="-25" dirty="0">
                <a:latin typeface="Roboto"/>
                <a:cs typeface="Roboto"/>
              </a:rPr>
              <a:t>a</a:t>
            </a:r>
            <a:r>
              <a:rPr sz="1900" b="1" spc="-5" dirty="0">
                <a:latin typeface="Roboto"/>
                <a:cs typeface="Roboto"/>
              </a:rPr>
              <a:t>l</a:t>
            </a:r>
            <a:r>
              <a:rPr sz="1900" b="1" spc="-80" dirty="0">
                <a:latin typeface="Roboto"/>
                <a:cs typeface="Roboto"/>
              </a:rPr>
              <a:t> </a:t>
            </a:r>
            <a:r>
              <a:rPr sz="1900" b="1" spc="-55" dirty="0">
                <a:latin typeface="Roboto"/>
                <a:cs typeface="Roboto"/>
              </a:rPr>
              <a:t>M</a:t>
            </a:r>
            <a:r>
              <a:rPr sz="1900" b="1" dirty="0">
                <a:latin typeface="Roboto"/>
                <a:cs typeface="Roboto"/>
              </a:rPr>
              <a:t>e</a:t>
            </a:r>
            <a:r>
              <a:rPr sz="1900" b="1" spc="-80" dirty="0">
                <a:latin typeface="Roboto"/>
                <a:cs typeface="Roboto"/>
              </a:rPr>
              <a:t>d</a:t>
            </a:r>
            <a:r>
              <a:rPr sz="1900" b="1" spc="-10" dirty="0">
                <a:latin typeface="Roboto"/>
                <a:cs typeface="Roboto"/>
              </a:rPr>
              <a:t>i</a:t>
            </a:r>
            <a:r>
              <a:rPr sz="1900" b="1" spc="-125" dirty="0">
                <a:latin typeface="Roboto"/>
                <a:cs typeface="Roboto"/>
              </a:rPr>
              <a:t>a</a:t>
            </a:r>
            <a:r>
              <a:rPr sz="1900" b="1" spc="-5" dirty="0">
                <a:latin typeface="Roboto"/>
                <a:cs typeface="Roboto"/>
              </a:rPr>
              <a:t>:</a:t>
            </a:r>
            <a:endParaRPr sz="1900" dirty="0">
              <a:latin typeface="Roboto"/>
              <a:cs typeface="Roboto"/>
            </a:endParaRPr>
          </a:p>
          <a:p>
            <a:pPr>
              <a:lnSpc>
                <a:spcPct val="100000"/>
              </a:lnSpc>
              <a:spcBef>
                <a:spcPts val="35"/>
              </a:spcBef>
            </a:pPr>
            <a:endParaRPr sz="1850" dirty="0">
              <a:latin typeface="Roboto"/>
              <a:cs typeface="Roboto"/>
            </a:endParaRPr>
          </a:p>
          <a:p>
            <a:pPr marL="228600" marR="5080">
              <a:lnSpc>
                <a:spcPts val="2200"/>
              </a:lnSpc>
              <a:spcBef>
                <a:spcPts val="5"/>
              </a:spcBef>
            </a:pPr>
            <a:r>
              <a:rPr sz="1900" spc="-35" dirty="0">
                <a:latin typeface="Roboto"/>
                <a:cs typeface="Roboto"/>
              </a:rPr>
              <a:t>Come </a:t>
            </a:r>
            <a:r>
              <a:rPr sz="1900" spc="-50" dirty="0">
                <a:latin typeface="Roboto"/>
                <a:cs typeface="Roboto"/>
              </a:rPr>
              <a:t>up with </a:t>
            </a:r>
            <a:r>
              <a:rPr sz="1900" spc="-5" dirty="0">
                <a:latin typeface="Roboto"/>
                <a:cs typeface="Roboto"/>
              </a:rPr>
              <a:t>3 </a:t>
            </a:r>
            <a:r>
              <a:rPr sz="1900" spc="-30" dirty="0">
                <a:latin typeface="Roboto"/>
                <a:cs typeface="Roboto"/>
              </a:rPr>
              <a:t>ad </a:t>
            </a:r>
            <a:r>
              <a:rPr sz="1900" spc="-35" dirty="0">
                <a:latin typeface="Roboto"/>
                <a:cs typeface="Roboto"/>
              </a:rPr>
              <a:t>campaigns </a:t>
            </a:r>
            <a:r>
              <a:rPr sz="1900" spc="-45" dirty="0">
                <a:latin typeface="Roboto"/>
                <a:cs typeface="Roboto"/>
              </a:rPr>
              <a:t>each </a:t>
            </a:r>
            <a:r>
              <a:rPr sz="1900" spc="-50" dirty="0">
                <a:latin typeface="Roboto"/>
                <a:cs typeface="Roboto"/>
              </a:rPr>
              <a:t>covering </a:t>
            </a:r>
            <a:r>
              <a:rPr sz="1900" spc="-20" dirty="0">
                <a:latin typeface="Roboto"/>
                <a:cs typeface="Roboto"/>
              </a:rPr>
              <a:t>one </a:t>
            </a:r>
            <a:r>
              <a:rPr sz="1900" spc="-25" dirty="0">
                <a:latin typeface="Roboto"/>
                <a:cs typeface="Roboto"/>
              </a:rPr>
              <a:t>of </a:t>
            </a:r>
            <a:r>
              <a:rPr sz="1900" spc="-40" dirty="0">
                <a:latin typeface="Roboto"/>
                <a:cs typeface="Roboto"/>
              </a:rPr>
              <a:t>the mentioned </a:t>
            </a:r>
            <a:r>
              <a:rPr sz="1900" spc="-55" dirty="0">
                <a:latin typeface="Roboto"/>
                <a:cs typeface="Roboto"/>
              </a:rPr>
              <a:t>goals: </a:t>
            </a:r>
            <a:r>
              <a:rPr sz="1900" spc="-40" dirty="0">
                <a:latin typeface="Roboto"/>
                <a:cs typeface="Roboto"/>
              </a:rPr>
              <a:t>brand </a:t>
            </a:r>
            <a:r>
              <a:rPr sz="1900" spc="-50" dirty="0">
                <a:latin typeface="Roboto"/>
                <a:cs typeface="Roboto"/>
              </a:rPr>
              <a:t>awareness, </a:t>
            </a:r>
            <a:r>
              <a:rPr sz="1900" spc="-459" dirty="0">
                <a:latin typeface="Roboto"/>
                <a:cs typeface="Roboto"/>
              </a:rPr>
              <a:t> </a:t>
            </a:r>
            <a:r>
              <a:rPr sz="1900" spc="-55" dirty="0">
                <a:latin typeface="Roboto"/>
                <a:cs typeface="Roboto"/>
              </a:rPr>
              <a:t>driving</a:t>
            </a:r>
            <a:r>
              <a:rPr sz="1900" spc="-45" dirty="0">
                <a:latin typeface="Roboto"/>
                <a:cs typeface="Roboto"/>
              </a:rPr>
              <a:t> </a:t>
            </a:r>
            <a:r>
              <a:rPr sz="1900" spc="-35" dirty="0">
                <a:latin typeface="Roboto"/>
                <a:cs typeface="Roboto"/>
              </a:rPr>
              <a:t>website</a:t>
            </a:r>
            <a:r>
              <a:rPr sz="1900" spc="-80" dirty="0">
                <a:latin typeface="Roboto"/>
                <a:cs typeface="Roboto"/>
              </a:rPr>
              <a:t> </a:t>
            </a:r>
            <a:r>
              <a:rPr sz="1900" spc="-25" dirty="0">
                <a:latin typeface="Roboto"/>
                <a:cs typeface="Roboto"/>
              </a:rPr>
              <a:t>traffic,</a:t>
            </a:r>
            <a:r>
              <a:rPr sz="1900" spc="-50" dirty="0">
                <a:latin typeface="Roboto"/>
                <a:cs typeface="Roboto"/>
              </a:rPr>
              <a:t> </a:t>
            </a:r>
            <a:r>
              <a:rPr sz="1900" spc="-5" dirty="0">
                <a:latin typeface="Roboto"/>
                <a:cs typeface="Roboto"/>
              </a:rPr>
              <a:t>or</a:t>
            </a:r>
            <a:r>
              <a:rPr sz="1900" spc="-120" dirty="0">
                <a:latin typeface="Roboto"/>
                <a:cs typeface="Roboto"/>
              </a:rPr>
              <a:t> </a:t>
            </a:r>
            <a:r>
              <a:rPr sz="1900" spc="-50" dirty="0">
                <a:latin typeface="Roboto"/>
                <a:cs typeface="Roboto"/>
              </a:rPr>
              <a:t>generating</a:t>
            </a:r>
            <a:r>
              <a:rPr sz="1900" spc="-40" dirty="0">
                <a:latin typeface="Roboto"/>
                <a:cs typeface="Roboto"/>
              </a:rPr>
              <a:t> </a:t>
            </a:r>
            <a:r>
              <a:rPr sz="1900" spc="-25" dirty="0">
                <a:latin typeface="Roboto"/>
                <a:cs typeface="Roboto"/>
              </a:rPr>
              <a:t>leads</a:t>
            </a:r>
            <a:endParaRPr sz="1900" dirty="0">
              <a:latin typeface="Roboto"/>
              <a:cs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06612C-AEC1-4715-2742-B1E430563F86}"/>
              </a:ext>
            </a:extLst>
          </p:cNvPr>
          <p:cNvSpPr>
            <a:spLocks noGrp="1"/>
          </p:cNvSpPr>
          <p:nvPr>
            <p:ph type="title"/>
          </p:nvPr>
        </p:nvSpPr>
        <p:spPr>
          <a:xfrm>
            <a:off x="685800" y="530859"/>
            <a:ext cx="10820400" cy="1908215"/>
          </a:xfrm>
        </p:spPr>
        <p:txBody>
          <a:bodyPr/>
          <a:lstStyle/>
          <a:p>
            <a:r>
              <a:rPr lang="en-IN" sz="2400" dirty="0"/>
              <a:t>Brand awareness </a:t>
            </a:r>
            <a:r>
              <a:rPr lang="en-IN" sz="2000" dirty="0"/>
              <a:t>:</a:t>
            </a:r>
            <a:br>
              <a:rPr lang="en-IN" sz="2000" dirty="0"/>
            </a:br>
            <a:br>
              <a:rPr lang="en-IN" sz="2000" dirty="0"/>
            </a:br>
            <a:r>
              <a:rPr lang="en-IN" sz="2000" dirty="0"/>
              <a:t>Targeting : </a:t>
            </a:r>
            <a:r>
              <a:rPr lang="en-IN" sz="2000" b="0" dirty="0"/>
              <a:t>Location: India, Gender: All,</a:t>
            </a:r>
            <a:br>
              <a:rPr lang="en-IN" sz="2000" b="0" dirty="0"/>
            </a:br>
            <a:r>
              <a:rPr lang="en-IN" sz="2000" b="0" dirty="0"/>
              <a:t>interest : Debit card and credit card , loans.</a:t>
            </a:r>
            <a:br>
              <a:rPr lang="en-IN" sz="2000" b="0" dirty="0"/>
            </a:br>
            <a:r>
              <a:rPr lang="en-IN" sz="2000" b="0" dirty="0"/>
              <a:t>  </a:t>
            </a:r>
            <a:br>
              <a:rPr lang="en-IN" sz="2000" b="0" dirty="0"/>
            </a:br>
            <a:r>
              <a:rPr lang="en-IN" sz="2000" b="0" dirty="0"/>
              <a:t>                           </a:t>
            </a:r>
          </a:p>
        </p:txBody>
      </p:sp>
      <p:pic>
        <p:nvPicPr>
          <p:cNvPr id="7" name="Picture 6">
            <a:extLst>
              <a:ext uri="{FF2B5EF4-FFF2-40B4-BE49-F238E27FC236}">
                <a16:creationId xmlns:a16="http://schemas.microsoft.com/office/drawing/2014/main" id="{73DCBA01-B8EA-D54C-5C5A-E17FAB87E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474028"/>
            <a:ext cx="3962400" cy="5853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656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D7B215-8705-F8F7-304B-0A6B1A7D9396}"/>
              </a:ext>
            </a:extLst>
          </p:cNvPr>
          <p:cNvSpPr>
            <a:spLocks noGrp="1"/>
          </p:cNvSpPr>
          <p:nvPr>
            <p:ph type="title"/>
          </p:nvPr>
        </p:nvSpPr>
        <p:spPr>
          <a:xfrm>
            <a:off x="685800" y="530859"/>
            <a:ext cx="10820400" cy="369332"/>
          </a:xfrm>
        </p:spPr>
        <p:txBody>
          <a:bodyPr/>
          <a:lstStyle/>
          <a:p>
            <a:r>
              <a:rPr lang="en-IN" sz="2400" dirty="0"/>
              <a:t>Driving website traffic</a:t>
            </a:r>
            <a:r>
              <a:rPr lang="en-IN" dirty="0"/>
              <a:t>: </a:t>
            </a:r>
          </a:p>
        </p:txBody>
      </p:sp>
      <p:pic>
        <p:nvPicPr>
          <p:cNvPr id="3" name="Picture 2">
            <a:extLst>
              <a:ext uri="{FF2B5EF4-FFF2-40B4-BE49-F238E27FC236}">
                <a16:creationId xmlns:a16="http://schemas.microsoft.com/office/drawing/2014/main" id="{DD964657-99C8-51E7-85F9-F9A4C7E45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498202"/>
            <a:ext cx="3657600" cy="57531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189DFB1-33E9-1A81-59FF-D03E469C922C}"/>
              </a:ext>
            </a:extLst>
          </p:cNvPr>
          <p:cNvSpPr txBox="1"/>
          <p:nvPr/>
        </p:nvSpPr>
        <p:spPr>
          <a:xfrm>
            <a:off x="762000" y="1524000"/>
            <a:ext cx="6096000" cy="1077218"/>
          </a:xfrm>
          <a:prstGeom prst="rect">
            <a:avLst/>
          </a:prstGeom>
          <a:noFill/>
        </p:spPr>
        <p:txBody>
          <a:bodyPr wrap="square">
            <a:spAutoFit/>
          </a:bodyPr>
          <a:lstStyle/>
          <a:p>
            <a:r>
              <a:rPr lang="en-IN" sz="2400" b="1" dirty="0"/>
              <a:t>Targeting</a:t>
            </a:r>
            <a:r>
              <a:rPr lang="en-IN" sz="2400" dirty="0"/>
              <a:t> </a:t>
            </a:r>
            <a:r>
              <a:rPr lang="en-IN" sz="2000" dirty="0"/>
              <a:t>: </a:t>
            </a:r>
            <a:r>
              <a:rPr lang="en-IN" sz="2000" b="0" dirty="0"/>
              <a:t>Location: India, Gender: All,</a:t>
            </a:r>
            <a:br>
              <a:rPr lang="en-IN" sz="2000" b="0" dirty="0"/>
            </a:br>
            <a:r>
              <a:rPr lang="en-IN" sz="2000" b="0" dirty="0"/>
              <a:t>interest : Debit card and credit card , loans.</a:t>
            </a:r>
            <a:br>
              <a:rPr lang="en-IN" sz="2000" b="0" dirty="0"/>
            </a:br>
            <a:endParaRPr lang="en-IN" sz="2000" dirty="0"/>
          </a:p>
        </p:txBody>
      </p:sp>
    </p:spTree>
    <p:extLst>
      <p:ext uri="{BB962C8B-B14F-4D97-AF65-F5344CB8AC3E}">
        <p14:creationId xmlns:p14="http://schemas.microsoft.com/office/powerpoint/2010/main" val="2741980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1BE83B-DF1D-660D-CAB8-966B0609B122}"/>
              </a:ext>
            </a:extLst>
          </p:cNvPr>
          <p:cNvSpPr>
            <a:spLocks noGrp="1"/>
          </p:cNvSpPr>
          <p:nvPr>
            <p:ph type="title"/>
          </p:nvPr>
        </p:nvSpPr>
        <p:spPr>
          <a:xfrm>
            <a:off x="685800" y="530859"/>
            <a:ext cx="10820400" cy="369332"/>
          </a:xfrm>
        </p:spPr>
        <p:txBody>
          <a:bodyPr/>
          <a:lstStyle/>
          <a:p>
            <a:r>
              <a:rPr lang="en-IN" sz="2400"/>
              <a:t>Generating leads : </a:t>
            </a:r>
            <a:endParaRPr lang="en-IN" sz="2000" b="0" dirty="0"/>
          </a:p>
        </p:txBody>
      </p:sp>
      <p:pic>
        <p:nvPicPr>
          <p:cNvPr id="3" name="Picture 2">
            <a:extLst>
              <a:ext uri="{FF2B5EF4-FFF2-40B4-BE49-F238E27FC236}">
                <a16:creationId xmlns:a16="http://schemas.microsoft.com/office/drawing/2014/main" id="{210251BD-1F0D-E478-C555-437CAB50F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498202"/>
            <a:ext cx="3429000" cy="571548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AB70A75C-FFB1-4BF7-44EA-E164A54BA8B5}"/>
              </a:ext>
            </a:extLst>
          </p:cNvPr>
          <p:cNvSpPr txBox="1"/>
          <p:nvPr/>
        </p:nvSpPr>
        <p:spPr>
          <a:xfrm>
            <a:off x="685800" y="1219200"/>
            <a:ext cx="6096000" cy="1077218"/>
          </a:xfrm>
          <a:prstGeom prst="rect">
            <a:avLst/>
          </a:prstGeom>
          <a:noFill/>
        </p:spPr>
        <p:txBody>
          <a:bodyPr wrap="square">
            <a:spAutoFit/>
          </a:bodyPr>
          <a:lstStyle/>
          <a:p>
            <a:r>
              <a:rPr lang="en-IN" sz="2400" b="1" dirty="0"/>
              <a:t>Targeting</a:t>
            </a:r>
            <a:r>
              <a:rPr lang="en-IN" sz="1800" dirty="0"/>
              <a:t> : </a:t>
            </a:r>
            <a:r>
              <a:rPr lang="en-IN" sz="2000" b="0" dirty="0"/>
              <a:t>Location: India, Gender: All,</a:t>
            </a:r>
            <a:br>
              <a:rPr lang="en-IN" sz="2000" b="0" dirty="0"/>
            </a:br>
            <a:r>
              <a:rPr lang="en-IN" sz="2000" b="0" dirty="0"/>
              <a:t>interest : Debit card and credit card , loans.</a:t>
            </a:r>
            <a:br>
              <a:rPr lang="en-IN" sz="2000" b="0" dirty="0"/>
            </a:br>
            <a:endParaRPr lang="en-IN" sz="2000" dirty="0"/>
          </a:p>
        </p:txBody>
      </p:sp>
    </p:spTree>
    <p:extLst>
      <p:ext uri="{BB962C8B-B14F-4D97-AF65-F5344CB8AC3E}">
        <p14:creationId xmlns:p14="http://schemas.microsoft.com/office/powerpoint/2010/main" val="1739919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927100" y="2781300"/>
            <a:ext cx="10194925" cy="1711960"/>
          </a:xfrm>
          <a:prstGeom prst="rect">
            <a:avLst/>
          </a:prstGeom>
        </p:spPr>
        <p:txBody>
          <a:bodyPr vert="horz" wrap="square" lIns="0" tIns="12700" rIns="0" bIns="0" rtlCol="0">
            <a:spAutoFit/>
          </a:bodyPr>
          <a:lstStyle/>
          <a:p>
            <a:pPr marL="431800">
              <a:lnSpc>
                <a:spcPts val="2240"/>
              </a:lnSpc>
              <a:spcBef>
                <a:spcPts val="100"/>
              </a:spcBef>
            </a:pPr>
            <a:r>
              <a:rPr sz="1900" b="1" spc="-40" dirty="0">
                <a:latin typeface="Roboto"/>
                <a:cs typeface="Roboto"/>
              </a:rPr>
              <a:t>For</a:t>
            </a:r>
            <a:r>
              <a:rPr sz="1900" b="1" spc="-75" dirty="0">
                <a:latin typeface="Roboto"/>
                <a:cs typeface="Roboto"/>
              </a:rPr>
              <a:t> </a:t>
            </a:r>
            <a:r>
              <a:rPr sz="1900" b="1" spc="-15" dirty="0">
                <a:latin typeface="Roboto"/>
                <a:cs typeface="Roboto"/>
              </a:rPr>
              <a:t>every</a:t>
            </a:r>
            <a:r>
              <a:rPr sz="1900" b="1" spc="-35" dirty="0">
                <a:latin typeface="Roboto"/>
                <a:cs typeface="Roboto"/>
              </a:rPr>
              <a:t> </a:t>
            </a:r>
            <a:r>
              <a:rPr sz="1900" b="1" spc="-45" dirty="0">
                <a:latin typeface="Roboto"/>
                <a:cs typeface="Roboto"/>
              </a:rPr>
              <a:t>campaign </a:t>
            </a:r>
            <a:r>
              <a:rPr sz="1900" b="1" spc="-30" dirty="0">
                <a:latin typeface="Roboto"/>
                <a:cs typeface="Roboto"/>
              </a:rPr>
              <a:t>clearly </a:t>
            </a:r>
            <a:r>
              <a:rPr sz="1900" b="1" spc="-20" dirty="0">
                <a:latin typeface="Roboto"/>
                <a:cs typeface="Roboto"/>
              </a:rPr>
              <a:t>define:</a:t>
            </a:r>
            <a:endParaRPr sz="1900">
              <a:latin typeface="Roboto"/>
              <a:cs typeface="Roboto"/>
            </a:endParaRPr>
          </a:p>
          <a:p>
            <a:pPr marL="431800" indent="-419100">
              <a:lnSpc>
                <a:spcPts val="2200"/>
              </a:lnSpc>
              <a:buFont typeface="Lucida Sans Unicode"/>
              <a:buChar char="●"/>
              <a:tabLst>
                <a:tab pos="431165" algn="l"/>
                <a:tab pos="431800" algn="l"/>
              </a:tabLst>
            </a:pPr>
            <a:r>
              <a:rPr sz="1900" b="1" spc="-25" dirty="0">
                <a:latin typeface="Roboto"/>
                <a:cs typeface="Roboto"/>
              </a:rPr>
              <a:t>Advertising</a:t>
            </a:r>
            <a:r>
              <a:rPr sz="1900" b="1" spc="-155" dirty="0">
                <a:latin typeface="Roboto"/>
                <a:cs typeface="Roboto"/>
              </a:rPr>
              <a:t> </a:t>
            </a:r>
            <a:r>
              <a:rPr sz="1900" b="1" spc="-30" dirty="0">
                <a:latin typeface="Roboto"/>
                <a:cs typeface="Roboto"/>
              </a:rPr>
              <a:t>Goals:</a:t>
            </a:r>
            <a:r>
              <a:rPr sz="1900" b="1" spc="-5" dirty="0">
                <a:latin typeface="Roboto"/>
                <a:cs typeface="Roboto"/>
              </a:rPr>
              <a:t> </a:t>
            </a:r>
            <a:r>
              <a:rPr sz="1900" spc="-55" dirty="0">
                <a:latin typeface="Roboto"/>
                <a:cs typeface="Roboto"/>
              </a:rPr>
              <a:t>increasing</a:t>
            </a:r>
            <a:r>
              <a:rPr sz="1900" spc="-30" dirty="0">
                <a:latin typeface="Roboto"/>
                <a:cs typeface="Roboto"/>
              </a:rPr>
              <a:t> </a:t>
            </a:r>
            <a:r>
              <a:rPr sz="1900" spc="-40" dirty="0">
                <a:latin typeface="Roboto"/>
                <a:cs typeface="Roboto"/>
              </a:rPr>
              <a:t>brand</a:t>
            </a:r>
            <a:r>
              <a:rPr sz="1900" spc="-35" dirty="0">
                <a:latin typeface="Roboto"/>
                <a:cs typeface="Roboto"/>
              </a:rPr>
              <a:t> </a:t>
            </a:r>
            <a:r>
              <a:rPr sz="1900" spc="-50" dirty="0">
                <a:latin typeface="Roboto"/>
                <a:cs typeface="Roboto"/>
              </a:rPr>
              <a:t>awareness,</a:t>
            </a:r>
            <a:r>
              <a:rPr sz="1900" spc="-45" dirty="0">
                <a:latin typeface="Roboto"/>
                <a:cs typeface="Roboto"/>
              </a:rPr>
              <a:t> </a:t>
            </a:r>
            <a:r>
              <a:rPr sz="1900" spc="-55" dirty="0">
                <a:latin typeface="Roboto"/>
                <a:cs typeface="Roboto"/>
              </a:rPr>
              <a:t>driving</a:t>
            </a:r>
            <a:r>
              <a:rPr sz="1900" spc="-30" dirty="0">
                <a:latin typeface="Roboto"/>
                <a:cs typeface="Roboto"/>
              </a:rPr>
              <a:t> </a:t>
            </a:r>
            <a:r>
              <a:rPr sz="1900" spc="-35" dirty="0">
                <a:latin typeface="Roboto"/>
                <a:cs typeface="Roboto"/>
              </a:rPr>
              <a:t>website</a:t>
            </a:r>
            <a:r>
              <a:rPr sz="1900" spc="-75" dirty="0">
                <a:latin typeface="Roboto"/>
                <a:cs typeface="Roboto"/>
              </a:rPr>
              <a:t> </a:t>
            </a:r>
            <a:r>
              <a:rPr sz="1900" spc="-25" dirty="0">
                <a:latin typeface="Roboto"/>
                <a:cs typeface="Roboto"/>
              </a:rPr>
              <a:t>traffic,</a:t>
            </a:r>
            <a:r>
              <a:rPr sz="1900" spc="-40" dirty="0">
                <a:latin typeface="Roboto"/>
                <a:cs typeface="Roboto"/>
              </a:rPr>
              <a:t> </a:t>
            </a:r>
            <a:r>
              <a:rPr sz="1900" spc="-55" dirty="0">
                <a:latin typeface="Roboto"/>
                <a:cs typeface="Roboto"/>
              </a:rPr>
              <a:t>or</a:t>
            </a:r>
            <a:r>
              <a:rPr sz="1900" spc="-15" dirty="0">
                <a:latin typeface="Roboto"/>
                <a:cs typeface="Roboto"/>
              </a:rPr>
              <a:t> </a:t>
            </a:r>
            <a:r>
              <a:rPr sz="1900" spc="-50" dirty="0">
                <a:latin typeface="Roboto"/>
                <a:cs typeface="Roboto"/>
              </a:rPr>
              <a:t>generating</a:t>
            </a:r>
            <a:r>
              <a:rPr sz="1900" spc="-30" dirty="0">
                <a:latin typeface="Roboto"/>
                <a:cs typeface="Roboto"/>
              </a:rPr>
              <a:t> </a:t>
            </a:r>
            <a:r>
              <a:rPr sz="1900" spc="-40" dirty="0">
                <a:latin typeface="Roboto"/>
                <a:cs typeface="Roboto"/>
              </a:rPr>
              <a:t>leads.</a:t>
            </a:r>
            <a:endParaRPr sz="1900">
              <a:latin typeface="Roboto"/>
              <a:cs typeface="Roboto"/>
            </a:endParaRPr>
          </a:p>
          <a:p>
            <a:pPr marL="431800" marR="5080" indent="-419100">
              <a:lnSpc>
                <a:spcPts val="2200"/>
              </a:lnSpc>
              <a:spcBef>
                <a:spcPts val="100"/>
              </a:spcBef>
              <a:buFont typeface="Lucida Sans Unicode"/>
              <a:buChar char="●"/>
              <a:tabLst>
                <a:tab pos="431165" algn="l"/>
                <a:tab pos="431800" algn="l"/>
              </a:tabLst>
            </a:pPr>
            <a:r>
              <a:rPr sz="1900" b="1" spc="-15" dirty="0">
                <a:latin typeface="Roboto"/>
                <a:cs typeface="Roboto"/>
              </a:rPr>
              <a:t>Audience</a:t>
            </a:r>
            <a:r>
              <a:rPr sz="1900" b="1" spc="-100" dirty="0">
                <a:latin typeface="Roboto"/>
                <a:cs typeface="Roboto"/>
              </a:rPr>
              <a:t> </a:t>
            </a:r>
            <a:r>
              <a:rPr sz="1900" b="1" spc="-30" dirty="0">
                <a:latin typeface="Roboto"/>
                <a:cs typeface="Roboto"/>
              </a:rPr>
              <a:t>Targeting:</a:t>
            </a:r>
            <a:r>
              <a:rPr sz="1900" b="1" dirty="0">
                <a:latin typeface="Roboto"/>
                <a:cs typeface="Roboto"/>
              </a:rPr>
              <a:t> </a:t>
            </a:r>
            <a:r>
              <a:rPr sz="1900" spc="-45" dirty="0">
                <a:latin typeface="Roboto"/>
                <a:cs typeface="Roboto"/>
              </a:rPr>
              <a:t>Define</a:t>
            </a:r>
            <a:r>
              <a:rPr sz="1900" spc="30" dirty="0">
                <a:latin typeface="Roboto"/>
                <a:cs typeface="Roboto"/>
              </a:rPr>
              <a:t> </a:t>
            </a:r>
            <a:r>
              <a:rPr sz="1900" spc="-40" dirty="0">
                <a:latin typeface="Roboto"/>
                <a:cs typeface="Roboto"/>
              </a:rPr>
              <a:t>the</a:t>
            </a:r>
            <a:r>
              <a:rPr sz="1900" spc="-70" dirty="0">
                <a:latin typeface="Roboto"/>
                <a:cs typeface="Roboto"/>
              </a:rPr>
              <a:t> </a:t>
            </a:r>
            <a:r>
              <a:rPr sz="1900" spc="-45" dirty="0">
                <a:latin typeface="Roboto"/>
                <a:cs typeface="Roboto"/>
              </a:rPr>
              <a:t>target</a:t>
            </a:r>
            <a:r>
              <a:rPr sz="1900" spc="-85" dirty="0">
                <a:latin typeface="Roboto"/>
                <a:cs typeface="Roboto"/>
              </a:rPr>
              <a:t> </a:t>
            </a:r>
            <a:r>
              <a:rPr sz="1900" spc="-35" dirty="0">
                <a:latin typeface="Roboto"/>
                <a:cs typeface="Roboto"/>
              </a:rPr>
              <a:t>audience</a:t>
            </a:r>
            <a:r>
              <a:rPr sz="1900" spc="-75" dirty="0">
                <a:latin typeface="Roboto"/>
                <a:cs typeface="Roboto"/>
              </a:rPr>
              <a:t> </a:t>
            </a:r>
            <a:r>
              <a:rPr sz="1900" spc="-15" dirty="0">
                <a:latin typeface="Roboto"/>
                <a:cs typeface="Roboto"/>
              </a:rPr>
              <a:t>for</a:t>
            </a:r>
            <a:r>
              <a:rPr sz="1900" spc="-110" dirty="0">
                <a:latin typeface="Roboto"/>
                <a:cs typeface="Roboto"/>
              </a:rPr>
              <a:t> </a:t>
            </a:r>
            <a:r>
              <a:rPr sz="1900" spc="-5" dirty="0">
                <a:latin typeface="Roboto"/>
                <a:cs typeface="Roboto"/>
              </a:rPr>
              <a:t>the</a:t>
            </a:r>
            <a:r>
              <a:rPr sz="1900" spc="-70" dirty="0">
                <a:latin typeface="Roboto"/>
                <a:cs typeface="Roboto"/>
              </a:rPr>
              <a:t> </a:t>
            </a:r>
            <a:r>
              <a:rPr sz="1900" spc="-30" dirty="0">
                <a:latin typeface="Roboto"/>
                <a:cs typeface="Roboto"/>
              </a:rPr>
              <a:t>ad</a:t>
            </a:r>
            <a:r>
              <a:rPr sz="1900" spc="-35" dirty="0">
                <a:latin typeface="Roboto"/>
                <a:cs typeface="Roboto"/>
              </a:rPr>
              <a:t> </a:t>
            </a:r>
            <a:r>
              <a:rPr sz="1900" spc="-45" dirty="0">
                <a:latin typeface="Roboto"/>
                <a:cs typeface="Roboto"/>
              </a:rPr>
              <a:t>campaigns</a:t>
            </a:r>
            <a:r>
              <a:rPr sz="1900" spc="-50" dirty="0">
                <a:latin typeface="Roboto"/>
                <a:cs typeface="Roboto"/>
              </a:rPr>
              <a:t> based</a:t>
            </a:r>
            <a:r>
              <a:rPr sz="1900" spc="-35" dirty="0">
                <a:latin typeface="Roboto"/>
                <a:cs typeface="Roboto"/>
              </a:rPr>
              <a:t> </a:t>
            </a:r>
            <a:r>
              <a:rPr sz="1900" spc="-10" dirty="0">
                <a:latin typeface="Roboto"/>
                <a:cs typeface="Roboto"/>
              </a:rPr>
              <a:t>on</a:t>
            </a:r>
            <a:r>
              <a:rPr sz="1900" spc="-114" dirty="0">
                <a:latin typeface="Roboto"/>
                <a:cs typeface="Roboto"/>
              </a:rPr>
              <a:t> </a:t>
            </a:r>
            <a:r>
              <a:rPr sz="1900" spc="-40" dirty="0">
                <a:latin typeface="Roboto"/>
                <a:cs typeface="Roboto"/>
              </a:rPr>
              <a:t>demographics, </a:t>
            </a:r>
            <a:r>
              <a:rPr sz="1900" spc="-459" dirty="0">
                <a:latin typeface="Roboto"/>
                <a:cs typeface="Roboto"/>
              </a:rPr>
              <a:t> </a:t>
            </a:r>
            <a:r>
              <a:rPr sz="1900" spc="-45" dirty="0">
                <a:latin typeface="Roboto"/>
                <a:cs typeface="Roboto"/>
              </a:rPr>
              <a:t>interests,</a:t>
            </a:r>
            <a:r>
              <a:rPr sz="1900" spc="-155" dirty="0">
                <a:latin typeface="Roboto"/>
                <a:cs typeface="Roboto"/>
              </a:rPr>
              <a:t> </a:t>
            </a:r>
            <a:r>
              <a:rPr sz="1900" spc="-15" dirty="0">
                <a:latin typeface="Roboto"/>
                <a:cs typeface="Roboto"/>
              </a:rPr>
              <a:t>and</a:t>
            </a:r>
            <a:r>
              <a:rPr sz="1900" spc="-145" dirty="0">
                <a:latin typeface="Roboto"/>
                <a:cs typeface="Roboto"/>
              </a:rPr>
              <a:t> </a:t>
            </a:r>
            <a:r>
              <a:rPr sz="1900" spc="-35" dirty="0">
                <a:latin typeface="Roboto"/>
                <a:cs typeface="Roboto"/>
              </a:rPr>
              <a:t>behavior.</a:t>
            </a:r>
            <a:endParaRPr sz="1900">
              <a:latin typeface="Roboto"/>
              <a:cs typeface="Roboto"/>
            </a:endParaRPr>
          </a:p>
          <a:p>
            <a:pPr marL="431800" marR="1065530" indent="-419100">
              <a:lnSpc>
                <a:spcPts val="2200"/>
              </a:lnSpc>
              <a:buFont typeface="Lucida Sans Unicode"/>
              <a:buChar char="●"/>
              <a:tabLst>
                <a:tab pos="431165" algn="l"/>
                <a:tab pos="431800" algn="l"/>
              </a:tabLst>
            </a:pPr>
            <a:r>
              <a:rPr sz="1900" b="1" spc="-10" dirty="0">
                <a:latin typeface="Roboto"/>
                <a:cs typeface="Roboto"/>
              </a:rPr>
              <a:t>Ad</a:t>
            </a:r>
            <a:r>
              <a:rPr sz="1900" b="1" spc="-45" dirty="0">
                <a:latin typeface="Roboto"/>
                <a:cs typeface="Roboto"/>
              </a:rPr>
              <a:t> </a:t>
            </a:r>
            <a:r>
              <a:rPr sz="1900" b="1" spc="-40" dirty="0">
                <a:latin typeface="Roboto"/>
                <a:cs typeface="Roboto"/>
              </a:rPr>
              <a:t>Creation:</a:t>
            </a:r>
            <a:r>
              <a:rPr sz="1900" b="1" spc="-5" dirty="0">
                <a:latin typeface="Roboto"/>
                <a:cs typeface="Roboto"/>
              </a:rPr>
              <a:t> </a:t>
            </a:r>
            <a:r>
              <a:rPr sz="1900" spc="-25" dirty="0">
                <a:latin typeface="Roboto"/>
                <a:cs typeface="Roboto"/>
              </a:rPr>
              <a:t>Create</a:t>
            </a:r>
            <a:r>
              <a:rPr sz="1900" spc="-75" dirty="0">
                <a:latin typeface="Roboto"/>
                <a:cs typeface="Roboto"/>
              </a:rPr>
              <a:t> </a:t>
            </a:r>
            <a:r>
              <a:rPr sz="1900" spc="-50" dirty="0">
                <a:latin typeface="Roboto"/>
                <a:cs typeface="Roboto"/>
              </a:rPr>
              <a:t>visually</a:t>
            </a:r>
            <a:r>
              <a:rPr sz="1900" spc="-70" dirty="0">
                <a:latin typeface="Roboto"/>
                <a:cs typeface="Roboto"/>
              </a:rPr>
              <a:t> </a:t>
            </a:r>
            <a:r>
              <a:rPr sz="1900" spc="-35" dirty="0">
                <a:latin typeface="Roboto"/>
                <a:cs typeface="Roboto"/>
              </a:rPr>
              <a:t>appealing </a:t>
            </a:r>
            <a:r>
              <a:rPr sz="1900" spc="-30" dirty="0">
                <a:latin typeface="Roboto"/>
                <a:cs typeface="Roboto"/>
              </a:rPr>
              <a:t>ad</a:t>
            </a:r>
            <a:r>
              <a:rPr sz="1900" spc="-40" dirty="0">
                <a:latin typeface="Roboto"/>
                <a:cs typeface="Roboto"/>
              </a:rPr>
              <a:t> creatives,</a:t>
            </a:r>
            <a:r>
              <a:rPr sz="1900" spc="-150" dirty="0">
                <a:latin typeface="Roboto"/>
                <a:cs typeface="Roboto"/>
              </a:rPr>
              <a:t> </a:t>
            </a:r>
            <a:r>
              <a:rPr sz="1900" spc="-40" dirty="0">
                <a:latin typeface="Roboto"/>
                <a:cs typeface="Roboto"/>
              </a:rPr>
              <a:t>compelling</a:t>
            </a:r>
            <a:r>
              <a:rPr sz="1900" spc="-35" dirty="0">
                <a:latin typeface="Roboto"/>
                <a:cs typeface="Roboto"/>
              </a:rPr>
              <a:t> </a:t>
            </a:r>
            <a:r>
              <a:rPr sz="1900" spc="-30" dirty="0">
                <a:latin typeface="Roboto"/>
                <a:cs typeface="Roboto"/>
              </a:rPr>
              <a:t>ad</a:t>
            </a:r>
            <a:r>
              <a:rPr sz="1900" spc="-40" dirty="0">
                <a:latin typeface="Roboto"/>
                <a:cs typeface="Roboto"/>
              </a:rPr>
              <a:t> </a:t>
            </a:r>
            <a:r>
              <a:rPr sz="1900" spc="-30" dirty="0">
                <a:latin typeface="Roboto"/>
                <a:cs typeface="Roboto"/>
              </a:rPr>
              <a:t>copy</a:t>
            </a:r>
            <a:r>
              <a:rPr sz="1900" spc="-70" dirty="0">
                <a:latin typeface="Roboto"/>
                <a:cs typeface="Roboto"/>
              </a:rPr>
              <a:t> </a:t>
            </a:r>
            <a:r>
              <a:rPr sz="1900" spc="-45" dirty="0">
                <a:latin typeface="Roboto"/>
                <a:cs typeface="Roboto"/>
              </a:rPr>
              <a:t>and</a:t>
            </a:r>
            <a:r>
              <a:rPr sz="1900" spc="-40" dirty="0">
                <a:latin typeface="Roboto"/>
                <a:cs typeface="Roboto"/>
              </a:rPr>
              <a:t> </a:t>
            </a:r>
            <a:r>
              <a:rPr sz="1900" spc="-45" dirty="0">
                <a:latin typeface="Roboto"/>
                <a:cs typeface="Roboto"/>
              </a:rPr>
              <a:t>relevant </a:t>
            </a:r>
            <a:r>
              <a:rPr sz="1900" spc="-459" dirty="0">
                <a:latin typeface="Roboto"/>
                <a:cs typeface="Roboto"/>
              </a:rPr>
              <a:t> </a:t>
            </a:r>
            <a:r>
              <a:rPr sz="1900" spc="-80" dirty="0">
                <a:latin typeface="Roboto"/>
                <a:cs typeface="Roboto"/>
              </a:rPr>
              <a:t>call-to-action.</a:t>
            </a:r>
            <a:endParaRPr sz="1900">
              <a:latin typeface="Roboto"/>
              <a:cs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609600"/>
            <a:ext cx="8914130" cy="91440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t>
            </a:r>
            <a:r>
              <a:rPr sz="2500" spc="-5" dirty="0" err="1"/>
              <a:t>Audienc</a:t>
            </a:r>
            <a:r>
              <a:rPr lang="en-IN" sz="2500" spc="-5" dirty="0"/>
              <a:t>e’s </a:t>
            </a:r>
            <a:r>
              <a:rPr lang="en-IN" sz="2500" spc="-610" dirty="0"/>
              <a:t> </a:t>
            </a:r>
            <a:r>
              <a:rPr lang="en-IN" sz="2500" spc="10" dirty="0"/>
              <a:t>Persona</a:t>
            </a:r>
            <a:endParaRPr sz="2500" dirty="0"/>
          </a:p>
        </p:txBody>
      </p:sp>
      <p:sp>
        <p:nvSpPr>
          <p:cNvPr id="4" name="object 4"/>
          <p:cNvSpPr txBox="1"/>
          <p:nvPr/>
        </p:nvSpPr>
        <p:spPr>
          <a:xfrm>
            <a:off x="1066800" y="1828800"/>
            <a:ext cx="10515600" cy="1313180"/>
          </a:xfrm>
          <a:prstGeom prst="rect">
            <a:avLst/>
          </a:prstGeom>
        </p:spPr>
        <p:txBody>
          <a:bodyPr vert="horz" wrap="square" lIns="0" tIns="12700" rIns="0" bIns="0" rtlCol="0">
            <a:spAutoFit/>
          </a:bodyPr>
          <a:lstStyle/>
          <a:p>
            <a:pPr marL="12700">
              <a:spcBef>
                <a:spcPts val="100"/>
              </a:spcBef>
              <a:tabLst>
                <a:tab pos="431165" algn="l"/>
                <a:tab pos="431800" algn="l"/>
              </a:tabLst>
            </a:pPr>
            <a:r>
              <a:rPr lang="en-IN" sz="2400" b="1" dirty="0"/>
              <a:t>COMPANY/TOPIC for project : AXIS  BANK</a:t>
            </a:r>
          </a:p>
          <a:p>
            <a:pPr marL="12700">
              <a:spcBef>
                <a:spcPts val="100"/>
              </a:spcBef>
              <a:tabLst>
                <a:tab pos="431165" algn="l"/>
                <a:tab pos="431800" algn="l"/>
              </a:tabLst>
            </a:pPr>
            <a:r>
              <a:rPr lang="en-IN" sz="2400" b="1" dirty="0"/>
              <a:t>Brand Messaging :  </a:t>
            </a:r>
            <a:r>
              <a:rPr lang="en-IN" sz="2400" dirty="0"/>
              <a:t>Informative &amp; Awareness</a:t>
            </a:r>
            <a:endParaRPr lang="en-IN" sz="2400" b="1" dirty="0"/>
          </a:p>
          <a:p>
            <a:pPr marL="12700">
              <a:spcBef>
                <a:spcPts val="100"/>
              </a:spcBef>
              <a:tabLst>
                <a:tab pos="431165" algn="l"/>
                <a:tab pos="431800" algn="l"/>
              </a:tabLst>
            </a:pPr>
            <a:endParaRPr lang="en-IN" sz="1600" b="1" dirty="0"/>
          </a:p>
          <a:p>
            <a:pPr marL="12700">
              <a:spcBef>
                <a:spcPts val="100"/>
              </a:spcBef>
              <a:tabLst>
                <a:tab pos="431165" algn="l"/>
                <a:tab pos="431800" algn="l"/>
              </a:tabLst>
            </a:pPr>
            <a:endParaRPr lang="en-IN" sz="1800" b="1" dirty="0"/>
          </a:p>
        </p:txBody>
      </p:sp>
      <p:pic>
        <p:nvPicPr>
          <p:cNvPr id="5" name="Picture 4">
            <a:extLst>
              <a:ext uri="{FF2B5EF4-FFF2-40B4-BE49-F238E27FC236}">
                <a16:creationId xmlns:a16="http://schemas.microsoft.com/office/drawing/2014/main" id="{F10A8D32-0CE5-3DB1-311C-B1B17454E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895600"/>
            <a:ext cx="2814638" cy="2362200"/>
          </a:xfrm>
          <a:prstGeom prst="rect">
            <a:avLst/>
          </a:prstGeom>
        </p:spPr>
      </p:pic>
      <p:pic>
        <p:nvPicPr>
          <p:cNvPr id="7" name="Picture 6">
            <a:extLst>
              <a:ext uri="{FF2B5EF4-FFF2-40B4-BE49-F238E27FC236}">
                <a16:creationId xmlns:a16="http://schemas.microsoft.com/office/drawing/2014/main" id="{DB97789B-2098-0D69-3340-E78989967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627" y="2895600"/>
            <a:ext cx="2886075" cy="2362200"/>
          </a:xfrm>
          <a:prstGeom prst="rect">
            <a:avLst/>
          </a:prstGeom>
        </p:spPr>
      </p:pic>
      <p:sp>
        <p:nvSpPr>
          <p:cNvPr id="9" name="TextBox 8">
            <a:extLst>
              <a:ext uri="{FF2B5EF4-FFF2-40B4-BE49-F238E27FC236}">
                <a16:creationId xmlns:a16="http://schemas.microsoft.com/office/drawing/2014/main" id="{4F823036-DFC3-6DFB-25FC-7A92ACEFF4C6}"/>
              </a:ext>
            </a:extLst>
          </p:cNvPr>
          <p:cNvSpPr txBox="1"/>
          <p:nvPr/>
        </p:nvSpPr>
        <p:spPr>
          <a:xfrm>
            <a:off x="990600" y="6062990"/>
            <a:ext cx="6096000" cy="523220"/>
          </a:xfrm>
          <a:prstGeom prst="rect">
            <a:avLst/>
          </a:prstGeom>
          <a:noFill/>
        </p:spPr>
        <p:txBody>
          <a:bodyPr wrap="square">
            <a:spAutoFit/>
          </a:bodyPr>
          <a:lstStyle/>
          <a:p>
            <a:r>
              <a:rPr lang="en-IN" sz="2800" b="1" dirty="0"/>
              <a:t>Tagline : </a:t>
            </a:r>
            <a:r>
              <a:rPr lang="en-US" sz="2000" dirty="0"/>
              <a:t>We are just the bank you need</a:t>
            </a:r>
            <a:r>
              <a:rPr lang="en-IN" sz="2000" dirty="0"/>
              <a:t> </a:t>
            </a:r>
          </a:p>
        </p:txBody>
      </p:sp>
      <p:sp>
        <p:nvSpPr>
          <p:cNvPr id="11" name="TextBox 10">
            <a:extLst>
              <a:ext uri="{FF2B5EF4-FFF2-40B4-BE49-F238E27FC236}">
                <a16:creationId xmlns:a16="http://schemas.microsoft.com/office/drawing/2014/main" id="{4AB69F67-760D-D49F-EED6-8DAA11705A37}"/>
              </a:ext>
            </a:extLst>
          </p:cNvPr>
          <p:cNvSpPr txBox="1"/>
          <p:nvPr/>
        </p:nvSpPr>
        <p:spPr>
          <a:xfrm>
            <a:off x="1175702" y="5337229"/>
            <a:ext cx="6096000" cy="646331"/>
          </a:xfrm>
          <a:prstGeom prst="rect">
            <a:avLst/>
          </a:prstGeom>
          <a:noFill/>
        </p:spPr>
        <p:txBody>
          <a:bodyPr wrap="square">
            <a:spAutoFit/>
          </a:bodyPr>
          <a:lstStyle/>
          <a:p>
            <a:r>
              <a:rPr lang="en-IN" dirty="0">
                <a:hlinkClick r:id="rId5"/>
              </a:rPr>
              <a:t>https://www.instagram.com/p/CvFCJ_BLL_D/?igshid=NTc4MTIwNjQ2YQ==</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65500" marR="5080" indent="-3352800">
              <a:lnSpc>
                <a:spcPct val="109600"/>
              </a:lnSpc>
              <a:spcBef>
                <a:spcPts val="100"/>
              </a:spcBef>
            </a:pPr>
            <a:r>
              <a:rPr spc="-35" dirty="0"/>
              <a:t>Part </a:t>
            </a:r>
            <a:r>
              <a:rPr spc="-50" dirty="0"/>
              <a:t>4: </a:t>
            </a:r>
            <a:r>
              <a:rPr spc="-45" dirty="0"/>
              <a:t>Content </a:t>
            </a:r>
            <a:r>
              <a:rPr spc="-35" dirty="0"/>
              <a:t>Creation and </a:t>
            </a:r>
            <a:r>
              <a:rPr spc="-30" dirty="0"/>
              <a:t>Curation </a:t>
            </a:r>
            <a:r>
              <a:rPr spc="-55" dirty="0"/>
              <a:t>(Post </a:t>
            </a:r>
            <a:r>
              <a:rPr spc="-40" dirty="0"/>
              <a:t>creations, </a:t>
            </a:r>
            <a:r>
              <a:rPr spc="-35" dirty="0"/>
              <a:t>Designs/Video </a:t>
            </a:r>
            <a:r>
              <a:rPr spc="-40" dirty="0"/>
              <a:t>Editing, </a:t>
            </a:r>
            <a:r>
              <a:rPr spc="-10" dirty="0"/>
              <a:t>Ad </a:t>
            </a:r>
            <a:r>
              <a:rPr spc="-40" dirty="0"/>
              <a:t>Campaigns </a:t>
            </a:r>
            <a:r>
              <a:rPr spc="-30" dirty="0"/>
              <a:t>over Social </a:t>
            </a:r>
            <a:r>
              <a:rPr spc="-459" dirty="0"/>
              <a:t> </a:t>
            </a:r>
            <a:r>
              <a:rPr spc="-55" dirty="0"/>
              <a:t>M</a:t>
            </a:r>
            <a:r>
              <a:rPr dirty="0"/>
              <a:t>e</a:t>
            </a:r>
            <a:r>
              <a:rPr spc="-80" dirty="0"/>
              <a:t>d</a:t>
            </a:r>
            <a:r>
              <a:rPr spc="-10" dirty="0"/>
              <a:t>i</a:t>
            </a:r>
            <a:r>
              <a:rPr spc="-5" dirty="0"/>
              <a:t>a</a:t>
            </a:r>
            <a:r>
              <a:rPr spc="-95" dirty="0"/>
              <a:t> </a:t>
            </a:r>
            <a:r>
              <a:rPr spc="-125" dirty="0"/>
              <a:t>a</a:t>
            </a:r>
            <a:r>
              <a:rPr spc="25" dirty="0"/>
              <a:t>n</a:t>
            </a:r>
            <a:r>
              <a:rPr spc="-5" dirty="0"/>
              <a:t>d</a:t>
            </a:r>
            <a:r>
              <a:rPr spc="-45" dirty="0"/>
              <a:t> </a:t>
            </a:r>
            <a:r>
              <a:rPr spc="-60" dirty="0"/>
              <a:t>E</a:t>
            </a:r>
            <a:r>
              <a:rPr spc="-45" dirty="0"/>
              <a:t>m</a:t>
            </a:r>
            <a:r>
              <a:rPr spc="-125" dirty="0"/>
              <a:t>a</a:t>
            </a:r>
            <a:r>
              <a:rPr spc="-10" dirty="0"/>
              <a:t>i</a:t>
            </a:r>
            <a:r>
              <a:rPr spc="-5" dirty="0"/>
              <a:t>l</a:t>
            </a:r>
            <a:r>
              <a:rPr spc="-80" dirty="0"/>
              <a:t> </a:t>
            </a:r>
            <a:r>
              <a:rPr spc="40" dirty="0"/>
              <a:t>I</a:t>
            </a:r>
            <a:r>
              <a:rPr spc="-80" dirty="0"/>
              <a:t>d</a:t>
            </a:r>
            <a:r>
              <a:rPr dirty="0"/>
              <a:t>e</a:t>
            </a:r>
            <a:r>
              <a:rPr spc="-25" dirty="0"/>
              <a:t>a</a:t>
            </a:r>
            <a:r>
              <a:rPr spc="-65" dirty="0"/>
              <a:t>t</a:t>
            </a:r>
            <a:r>
              <a:rPr spc="-110" dirty="0"/>
              <a:t>i</a:t>
            </a:r>
            <a:r>
              <a:rPr spc="25" dirty="0"/>
              <a:t>o</a:t>
            </a:r>
            <a:r>
              <a:rPr spc="-10" dirty="0"/>
              <a:t>n</a:t>
            </a:r>
            <a:r>
              <a:rPr spc="-140" dirty="0"/>
              <a:t> </a:t>
            </a:r>
            <a:r>
              <a:rPr spc="-25" dirty="0"/>
              <a:t>a</a:t>
            </a:r>
            <a:r>
              <a:rPr spc="-75" dirty="0"/>
              <a:t>n</a:t>
            </a:r>
            <a:r>
              <a:rPr spc="-5" dirty="0"/>
              <a:t>d</a:t>
            </a:r>
            <a:r>
              <a:rPr spc="-45" dirty="0"/>
              <a:t> </a:t>
            </a:r>
            <a:r>
              <a:rPr spc="-10" dirty="0"/>
              <a:t>C</a:t>
            </a:r>
            <a:r>
              <a:rPr spc="30" dirty="0"/>
              <a:t>r</a:t>
            </a:r>
            <a:r>
              <a:rPr dirty="0"/>
              <a:t>e</a:t>
            </a:r>
            <a:r>
              <a:rPr spc="-125" dirty="0"/>
              <a:t>a</a:t>
            </a:r>
            <a:r>
              <a:rPr spc="-65" dirty="0"/>
              <a:t>t</a:t>
            </a:r>
            <a:r>
              <a:rPr spc="-10" dirty="0"/>
              <a:t>i</a:t>
            </a:r>
            <a:r>
              <a:rPr spc="-75" dirty="0"/>
              <a:t>o</a:t>
            </a:r>
            <a:r>
              <a:rPr spc="25" dirty="0"/>
              <a:t>n</a:t>
            </a:r>
            <a:r>
              <a:rPr spc="5" dirty="0"/>
              <a:t>)</a:t>
            </a:r>
          </a:p>
        </p:txBody>
      </p:sp>
      <p:sp>
        <p:nvSpPr>
          <p:cNvPr id="3" name="object 3"/>
          <p:cNvSpPr txBox="1"/>
          <p:nvPr/>
        </p:nvSpPr>
        <p:spPr>
          <a:xfrm>
            <a:off x="1130300" y="1854200"/>
            <a:ext cx="9927590" cy="2080260"/>
          </a:xfrm>
          <a:prstGeom prst="rect">
            <a:avLst/>
          </a:prstGeom>
        </p:spPr>
        <p:txBody>
          <a:bodyPr vert="horz" wrap="square" lIns="0" tIns="12700" rIns="0" bIns="0" rtlCol="0">
            <a:spAutoFit/>
          </a:bodyPr>
          <a:lstStyle/>
          <a:p>
            <a:pPr marL="12700">
              <a:lnSpc>
                <a:spcPct val="100000"/>
              </a:lnSpc>
              <a:spcBef>
                <a:spcPts val="100"/>
              </a:spcBef>
            </a:pPr>
            <a:r>
              <a:rPr sz="2800" b="1" spc="-10" dirty="0">
                <a:solidFill>
                  <a:srgbClr val="424242"/>
                </a:solidFill>
                <a:latin typeface="Roboto"/>
                <a:cs typeface="Roboto"/>
              </a:rPr>
              <a:t>Email</a:t>
            </a:r>
            <a:r>
              <a:rPr sz="2800" b="1" spc="-65" dirty="0">
                <a:solidFill>
                  <a:srgbClr val="424242"/>
                </a:solidFill>
                <a:latin typeface="Roboto"/>
                <a:cs typeface="Roboto"/>
              </a:rPr>
              <a:t> </a:t>
            </a:r>
            <a:r>
              <a:rPr sz="2800" b="1" spc="5" dirty="0">
                <a:solidFill>
                  <a:srgbClr val="424242"/>
                </a:solidFill>
                <a:latin typeface="Roboto"/>
                <a:cs typeface="Roboto"/>
              </a:rPr>
              <a:t>Ad</a:t>
            </a:r>
            <a:r>
              <a:rPr sz="2800" b="1" spc="-105" dirty="0">
                <a:solidFill>
                  <a:srgbClr val="424242"/>
                </a:solidFill>
                <a:latin typeface="Roboto"/>
                <a:cs typeface="Roboto"/>
              </a:rPr>
              <a:t> </a:t>
            </a:r>
            <a:r>
              <a:rPr sz="2800" b="1" spc="-15" dirty="0">
                <a:solidFill>
                  <a:srgbClr val="424242"/>
                </a:solidFill>
                <a:latin typeface="Roboto"/>
                <a:cs typeface="Roboto"/>
              </a:rPr>
              <a:t>Campaigns</a:t>
            </a:r>
            <a:endParaRPr sz="2800">
              <a:latin typeface="Roboto"/>
              <a:cs typeface="Roboto"/>
            </a:endParaRPr>
          </a:p>
          <a:p>
            <a:pPr>
              <a:lnSpc>
                <a:spcPct val="100000"/>
              </a:lnSpc>
              <a:spcBef>
                <a:spcPts val="35"/>
              </a:spcBef>
            </a:pPr>
            <a:endParaRPr sz="3250">
              <a:latin typeface="Roboto"/>
              <a:cs typeface="Roboto"/>
            </a:endParaRPr>
          </a:p>
          <a:p>
            <a:pPr marL="228600">
              <a:lnSpc>
                <a:spcPct val="100000"/>
              </a:lnSpc>
              <a:spcBef>
                <a:spcPts val="5"/>
              </a:spcBef>
            </a:pPr>
            <a:r>
              <a:rPr sz="1900" b="1" spc="-10" dirty="0">
                <a:latin typeface="Roboto"/>
                <a:cs typeface="Roboto"/>
              </a:rPr>
              <a:t>A</a:t>
            </a:r>
            <a:r>
              <a:rPr sz="1900" b="1" spc="-5" dirty="0">
                <a:latin typeface="Roboto"/>
                <a:cs typeface="Roboto"/>
              </a:rPr>
              <a:t>d</a:t>
            </a:r>
            <a:r>
              <a:rPr sz="1900" b="1" spc="-45" dirty="0">
                <a:latin typeface="Roboto"/>
                <a:cs typeface="Roboto"/>
              </a:rPr>
              <a:t> </a:t>
            </a:r>
            <a:r>
              <a:rPr sz="1900" b="1" spc="-10" dirty="0">
                <a:latin typeface="Roboto"/>
                <a:cs typeface="Roboto"/>
              </a:rPr>
              <a:t>C</a:t>
            </a:r>
            <a:r>
              <a:rPr sz="1900" b="1" spc="-125" dirty="0">
                <a:latin typeface="Roboto"/>
                <a:cs typeface="Roboto"/>
              </a:rPr>
              <a:t>a</a:t>
            </a:r>
            <a:r>
              <a:rPr sz="1900" b="1" spc="-45" dirty="0">
                <a:latin typeface="Roboto"/>
                <a:cs typeface="Roboto"/>
              </a:rPr>
              <a:t>m</a:t>
            </a:r>
            <a:r>
              <a:rPr sz="1900" b="1" spc="25" dirty="0">
                <a:latin typeface="Roboto"/>
                <a:cs typeface="Roboto"/>
              </a:rPr>
              <a:t>p</a:t>
            </a:r>
            <a:r>
              <a:rPr sz="1900" b="1" spc="-125" dirty="0">
                <a:latin typeface="Roboto"/>
                <a:cs typeface="Roboto"/>
              </a:rPr>
              <a:t>a</a:t>
            </a:r>
            <a:r>
              <a:rPr sz="1900" b="1" spc="-10" dirty="0">
                <a:latin typeface="Roboto"/>
                <a:cs typeface="Roboto"/>
              </a:rPr>
              <a:t>i</a:t>
            </a:r>
            <a:r>
              <a:rPr sz="1900" b="1" spc="-80" dirty="0">
                <a:latin typeface="Roboto"/>
                <a:cs typeface="Roboto"/>
              </a:rPr>
              <a:t>g</a:t>
            </a:r>
            <a:r>
              <a:rPr sz="1900" b="1" spc="25" dirty="0">
                <a:latin typeface="Roboto"/>
                <a:cs typeface="Roboto"/>
              </a:rPr>
              <a:t>n</a:t>
            </a:r>
            <a:r>
              <a:rPr sz="1900" b="1" spc="-5" dirty="0">
                <a:latin typeface="Roboto"/>
                <a:cs typeface="Roboto"/>
              </a:rPr>
              <a:t>s</a:t>
            </a:r>
            <a:r>
              <a:rPr sz="1900" b="1" spc="-155" dirty="0">
                <a:latin typeface="Roboto"/>
                <a:cs typeface="Roboto"/>
              </a:rPr>
              <a:t> </a:t>
            </a:r>
            <a:r>
              <a:rPr sz="1900" b="1" spc="30" dirty="0">
                <a:latin typeface="Roboto"/>
                <a:cs typeface="Roboto"/>
              </a:rPr>
              <a:t>f</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dirty="0">
                <a:latin typeface="Roboto"/>
                <a:cs typeface="Roboto"/>
              </a:rPr>
              <a:t>e</a:t>
            </a:r>
            <a:r>
              <a:rPr sz="1900" b="1" spc="-45" dirty="0">
                <a:latin typeface="Roboto"/>
                <a:cs typeface="Roboto"/>
              </a:rPr>
              <a:t>m</a:t>
            </a:r>
            <a:r>
              <a:rPr sz="1900" b="1" spc="-25" dirty="0">
                <a:latin typeface="Roboto"/>
                <a:cs typeface="Roboto"/>
              </a:rPr>
              <a:t>a</a:t>
            </a:r>
            <a:r>
              <a:rPr sz="1900" b="1" spc="-110" dirty="0">
                <a:latin typeface="Roboto"/>
                <a:cs typeface="Roboto"/>
              </a:rPr>
              <a:t>i</a:t>
            </a:r>
            <a:r>
              <a:rPr sz="1900" b="1" spc="-5" dirty="0">
                <a:latin typeface="Roboto"/>
                <a:cs typeface="Roboto"/>
              </a:rPr>
              <a:t>l</a:t>
            </a:r>
            <a:r>
              <a:rPr sz="1900" b="1" spc="20" dirty="0">
                <a:latin typeface="Roboto"/>
                <a:cs typeface="Roboto"/>
              </a:rPr>
              <a:t> </a:t>
            </a:r>
            <a:r>
              <a:rPr sz="1900" b="1" spc="-45" dirty="0">
                <a:latin typeface="Roboto"/>
                <a:cs typeface="Roboto"/>
              </a:rPr>
              <a:t>m</a:t>
            </a:r>
            <a:r>
              <a:rPr sz="1900" b="1" spc="-125" dirty="0">
                <a:latin typeface="Roboto"/>
                <a:cs typeface="Roboto"/>
              </a:rPr>
              <a:t>a</a:t>
            </a:r>
            <a:r>
              <a:rPr sz="1900" b="1" spc="30" dirty="0">
                <a:latin typeface="Roboto"/>
                <a:cs typeface="Roboto"/>
              </a:rPr>
              <a:t>r</a:t>
            </a:r>
            <a:r>
              <a:rPr sz="1900" b="1" spc="-120" dirty="0">
                <a:latin typeface="Roboto"/>
                <a:cs typeface="Roboto"/>
              </a:rPr>
              <a:t>k</a:t>
            </a:r>
            <a:r>
              <a:rPr sz="1900" b="1" dirty="0">
                <a:latin typeface="Roboto"/>
                <a:cs typeface="Roboto"/>
              </a:rPr>
              <a:t>e</a:t>
            </a:r>
            <a:r>
              <a:rPr sz="1900" b="1" spc="-65" dirty="0">
                <a:latin typeface="Roboto"/>
                <a:cs typeface="Roboto"/>
              </a:rPr>
              <a:t>t</a:t>
            </a:r>
            <a:r>
              <a:rPr sz="1900" b="1" spc="-10" dirty="0">
                <a:latin typeface="Roboto"/>
                <a:cs typeface="Roboto"/>
              </a:rPr>
              <a:t>i</a:t>
            </a:r>
            <a:r>
              <a:rPr sz="1900" b="1" spc="25" dirty="0">
                <a:latin typeface="Roboto"/>
                <a:cs typeface="Roboto"/>
              </a:rPr>
              <a:t>n</a:t>
            </a:r>
            <a:r>
              <a:rPr sz="1900" b="1" spc="-80" dirty="0">
                <a:latin typeface="Roboto"/>
                <a:cs typeface="Roboto"/>
              </a:rPr>
              <a:t>g</a:t>
            </a:r>
            <a:r>
              <a:rPr sz="1900" b="1" spc="-5" dirty="0">
                <a:latin typeface="Roboto"/>
                <a:cs typeface="Roboto"/>
              </a:rPr>
              <a:t>:</a:t>
            </a:r>
            <a:endParaRPr sz="1900">
              <a:latin typeface="Roboto"/>
              <a:cs typeface="Roboto"/>
            </a:endParaRPr>
          </a:p>
          <a:p>
            <a:pPr>
              <a:lnSpc>
                <a:spcPct val="100000"/>
              </a:lnSpc>
              <a:spcBef>
                <a:spcPts val="35"/>
              </a:spcBef>
            </a:pPr>
            <a:endParaRPr sz="1850">
              <a:latin typeface="Roboto"/>
              <a:cs typeface="Roboto"/>
            </a:endParaRPr>
          </a:p>
          <a:p>
            <a:pPr marL="228600" marR="5080">
              <a:lnSpc>
                <a:spcPts val="2200"/>
              </a:lnSpc>
              <a:spcBef>
                <a:spcPts val="5"/>
              </a:spcBef>
            </a:pPr>
            <a:r>
              <a:rPr sz="1900" spc="-35" dirty="0">
                <a:latin typeface="Roboto"/>
                <a:cs typeface="Roboto"/>
              </a:rPr>
              <a:t>Come</a:t>
            </a:r>
            <a:r>
              <a:rPr sz="1900" spc="20" dirty="0">
                <a:latin typeface="Roboto"/>
                <a:cs typeface="Roboto"/>
              </a:rPr>
              <a:t> </a:t>
            </a:r>
            <a:r>
              <a:rPr sz="1900" spc="-50" dirty="0">
                <a:latin typeface="Roboto"/>
                <a:cs typeface="Roboto"/>
              </a:rPr>
              <a:t>up</a:t>
            </a:r>
            <a:r>
              <a:rPr sz="1900" spc="-40" dirty="0">
                <a:latin typeface="Roboto"/>
                <a:cs typeface="Roboto"/>
              </a:rPr>
              <a:t> </a:t>
            </a:r>
            <a:r>
              <a:rPr sz="1900" spc="-50" dirty="0">
                <a:latin typeface="Roboto"/>
                <a:cs typeface="Roboto"/>
              </a:rPr>
              <a:t>with</a:t>
            </a:r>
            <a:r>
              <a:rPr sz="1900" spc="-114" dirty="0">
                <a:latin typeface="Roboto"/>
                <a:cs typeface="Roboto"/>
              </a:rPr>
              <a:t> </a:t>
            </a:r>
            <a:r>
              <a:rPr sz="1900" spc="-5" dirty="0">
                <a:latin typeface="Roboto"/>
                <a:cs typeface="Roboto"/>
              </a:rPr>
              <a:t>2</a:t>
            </a:r>
            <a:r>
              <a:rPr sz="1900" spc="-40" dirty="0">
                <a:latin typeface="Roboto"/>
                <a:cs typeface="Roboto"/>
              </a:rPr>
              <a:t> </a:t>
            </a:r>
            <a:r>
              <a:rPr sz="1900" spc="-25" dirty="0">
                <a:latin typeface="Roboto"/>
                <a:cs typeface="Roboto"/>
              </a:rPr>
              <a:t>email</a:t>
            </a:r>
            <a:r>
              <a:rPr sz="1900" spc="-30" dirty="0">
                <a:latin typeface="Roboto"/>
                <a:cs typeface="Roboto"/>
              </a:rPr>
              <a:t> ad</a:t>
            </a:r>
            <a:r>
              <a:rPr sz="1900" spc="-45" dirty="0">
                <a:latin typeface="Roboto"/>
                <a:cs typeface="Roboto"/>
              </a:rPr>
              <a:t> campaigns</a:t>
            </a:r>
            <a:r>
              <a:rPr sz="1900" spc="-55" dirty="0">
                <a:latin typeface="Roboto"/>
                <a:cs typeface="Roboto"/>
              </a:rPr>
              <a:t> </a:t>
            </a:r>
            <a:r>
              <a:rPr sz="1900" spc="-50" dirty="0">
                <a:latin typeface="Roboto"/>
                <a:cs typeface="Roboto"/>
              </a:rPr>
              <a:t>with</a:t>
            </a:r>
            <a:r>
              <a:rPr sz="1900" spc="-15" dirty="0">
                <a:latin typeface="Roboto"/>
                <a:cs typeface="Roboto"/>
              </a:rPr>
              <a:t> </a:t>
            </a:r>
            <a:r>
              <a:rPr sz="1900" spc="-40" dirty="0">
                <a:latin typeface="Roboto"/>
                <a:cs typeface="Roboto"/>
              </a:rPr>
              <a:t>the</a:t>
            </a:r>
            <a:r>
              <a:rPr sz="1900" spc="-80" dirty="0">
                <a:latin typeface="Roboto"/>
                <a:cs typeface="Roboto"/>
              </a:rPr>
              <a:t> </a:t>
            </a:r>
            <a:r>
              <a:rPr sz="1900" spc="-40" dirty="0">
                <a:latin typeface="Roboto"/>
                <a:cs typeface="Roboto"/>
              </a:rPr>
              <a:t>mentioned</a:t>
            </a:r>
            <a:r>
              <a:rPr sz="1900" spc="-140" dirty="0">
                <a:latin typeface="Roboto"/>
                <a:cs typeface="Roboto"/>
              </a:rPr>
              <a:t> </a:t>
            </a:r>
            <a:r>
              <a:rPr sz="1900" spc="-35" dirty="0">
                <a:latin typeface="Roboto"/>
                <a:cs typeface="Roboto"/>
              </a:rPr>
              <a:t>goals: </a:t>
            </a:r>
            <a:r>
              <a:rPr sz="1900" spc="-40" dirty="0">
                <a:latin typeface="Roboto"/>
                <a:cs typeface="Roboto"/>
              </a:rPr>
              <a:t>brand </a:t>
            </a:r>
            <a:r>
              <a:rPr sz="1900" spc="-45" dirty="0">
                <a:latin typeface="Roboto"/>
                <a:cs typeface="Roboto"/>
              </a:rPr>
              <a:t>awareness</a:t>
            </a:r>
            <a:r>
              <a:rPr sz="1900" spc="-155" dirty="0">
                <a:latin typeface="Roboto"/>
                <a:cs typeface="Roboto"/>
              </a:rPr>
              <a:t> </a:t>
            </a:r>
            <a:r>
              <a:rPr sz="1900" spc="-5" dirty="0">
                <a:latin typeface="Roboto"/>
                <a:cs typeface="Roboto"/>
              </a:rPr>
              <a:t>&amp;</a:t>
            </a:r>
            <a:r>
              <a:rPr sz="1900" spc="-55" dirty="0">
                <a:latin typeface="Roboto"/>
                <a:cs typeface="Roboto"/>
              </a:rPr>
              <a:t> </a:t>
            </a:r>
            <a:r>
              <a:rPr sz="1900" spc="-40" dirty="0">
                <a:latin typeface="Roboto"/>
                <a:cs typeface="Roboto"/>
              </a:rPr>
              <a:t>generating </a:t>
            </a:r>
            <a:r>
              <a:rPr sz="1900" spc="-455" dirty="0">
                <a:latin typeface="Roboto"/>
                <a:cs typeface="Roboto"/>
              </a:rPr>
              <a:t> </a:t>
            </a:r>
            <a:r>
              <a:rPr sz="1900" spc="-25" dirty="0">
                <a:latin typeface="Roboto"/>
                <a:cs typeface="Roboto"/>
              </a:rPr>
              <a:t>leads</a:t>
            </a:r>
            <a:endParaRPr sz="1900">
              <a:latin typeface="Roboto"/>
              <a:cs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371600"/>
            <a:ext cx="6457315" cy="838200"/>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1</a:t>
            </a:r>
            <a:r>
              <a:rPr sz="2800" spc="-105" dirty="0"/>
              <a:t> </a:t>
            </a:r>
            <a:r>
              <a:rPr sz="2800" spc="-135" dirty="0"/>
              <a:t>-</a:t>
            </a:r>
            <a:r>
              <a:rPr sz="2800" spc="-85" dirty="0"/>
              <a:t> </a:t>
            </a:r>
            <a:r>
              <a:rPr sz="2800" spc="10" dirty="0"/>
              <a:t>Br</a:t>
            </a:r>
            <a:r>
              <a:rPr sz="2800" spc="-110" dirty="0"/>
              <a:t>a</a:t>
            </a:r>
            <a:r>
              <a:rPr sz="2800" spc="15" dirty="0"/>
              <a:t>n</a:t>
            </a:r>
            <a:r>
              <a:rPr sz="2800" spc="-5" dirty="0"/>
              <a:t>d</a:t>
            </a:r>
            <a:r>
              <a:rPr sz="2800" spc="-80" dirty="0"/>
              <a:t> </a:t>
            </a:r>
            <a:r>
              <a:rPr sz="2800" spc="110" dirty="0"/>
              <a:t>A</a:t>
            </a:r>
            <a:r>
              <a:rPr sz="2800" spc="-65" dirty="0"/>
              <a:t>w</a:t>
            </a:r>
            <a:r>
              <a:rPr sz="2800" spc="-10" dirty="0"/>
              <a:t>a</a:t>
            </a:r>
            <a:r>
              <a:rPr sz="2800" spc="10" dirty="0"/>
              <a:t>r</a:t>
            </a:r>
            <a:r>
              <a:rPr sz="2800" spc="30" dirty="0"/>
              <a:t>e</a:t>
            </a:r>
            <a:r>
              <a:rPr sz="2800" spc="15" dirty="0"/>
              <a:t>n</a:t>
            </a:r>
            <a:r>
              <a:rPr sz="2800" spc="30" dirty="0"/>
              <a:t>e</a:t>
            </a:r>
            <a:r>
              <a:rPr sz="2800" spc="-50" dirty="0"/>
              <a:t>s</a:t>
            </a:r>
            <a:r>
              <a:rPr sz="2800" spc="-5" dirty="0"/>
              <a:t>s</a:t>
            </a:r>
            <a:endParaRPr sz="2800" dirty="0"/>
          </a:p>
          <a:p>
            <a:pPr marL="12700">
              <a:lnSpc>
                <a:spcPct val="100000"/>
              </a:lnSpc>
              <a:spcBef>
                <a:spcPts val="40"/>
              </a:spcBef>
            </a:pPr>
            <a:r>
              <a:rPr sz="2500" b="0" spc="-35" dirty="0">
                <a:solidFill>
                  <a:srgbClr val="000000"/>
                </a:solidFill>
                <a:latin typeface="Roboto"/>
                <a:cs typeface="Roboto"/>
              </a:rPr>
              <a:t>(insert</a:t>
            </a:r>
            <a:r>
              <a:rPr sz="2500" b="0" spc="45" dirty="0">
                <a:solidFill>
                  <a:srgbClr val="000000"/>
                </a:solidFill>
                <a:latin typeface="Roboto"/>
                <a:cs typeface="Roboto"/>
              </a:rPr>
              <a:t> </a:t>
            </a:r>
            <a:r>
              <a:rPr sz="2500" b="0" spc="-30" dirty="0">
                <a:solidFill>
                  <a:srgbClr val="000000"/>
                </a:solidFill>
                <a:latin typeface="Roboto"/>
                <a:cs typeface="Roboto"/>
              </a:rPr>
              <a:t>emailer</a:t>
            </a:r>
            <a:r>
              <a:rPr sz="2500" b="0" spc="20" dirty="0">
                <a:solidFill>
                  <a:srgbClr val="000000"/>
                </a:solidFill>
                <a:latin typeface="Roboto"/>
                <a:cs typeface="Roboto"/>
              </a:rPr>
              <a:t> </a:t>
            </a:r>
            <a:r>
              <a:rPr sz="2500" b="0" dirty="0">
                <a:solidFill>
                  <a:srgbClr val="000000"/>
                </a:solidFill>
                <a:latin typeface="Roboto"/>
                <a:cs typeface="Roboto"/>
              </a:rPr>
              <a:t>image)</a:t>
            </a:r>
            <a:endParaRPr sz="2500" dirty="0">
              <a:latin typeface="Roboto"/>
              <a:cs typeface="Roboto"/>
            </a:endParaRPr>
          </a:p>
        </p:txBody>
      </p:sp>
      <p:pic>
        <p:nvPicPr>
          <p:cNvPr id="4" name="Picture 3">
            <a:extLst>
              <a:ext uri="{FF2B5EF4-FFF2-40B4-BE49-F238E27FC236}">
                <a16:creationId xmlns:a16="http://schemas.microsoft.com/office/drawing/2014/main" id="{7583352B-13A0-409A-B92D-1707F46E8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266700"/>
            <a:ext cx="3439886" cy="6324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1854200"/>
            <a:ext cx="5422900" cy="1259319"/>
          </a:xfrm>
          <a:prstGeom prst="rect">
            <a:avLst/>
          </a:prstGeom>
        </p:spPr>
        <p:txBody>
          <a:bodyPr vert="horz" wrap="square" lIns="0" tIns="12700" rIns="0" bIns="0" rtlCol="0">
            <a:spAutoFit/>
          </a:bodyPr>
          <a:lstStyle/>
          <a:p>
            <a:pPr marL="12700">
              <a:lnSpc>
                <a:spcPct val="100000"/>
              </a:lnSpc>
              <a:spcBef>
                <a:spcPts val="100"/>
              </a:spcBef>
            </a:pPr>
            <a:r>
              <a:rPr sz="2800" spc="40" dirty="0"/>
              <a:t>E</a:t>
            </a:r>
            <a:r>
              <a:rPr sz="2800" spc="-25" dirty="0"/>
              <a:t>m</a:t>
            </a:r>
            <a:r>
              <a:rPr sz="2800" spc="-110" dirty="0"/>
              <a:t>a</a:t>
            </a:r>
            <a:r>
              <a:rPr sz="2800" spc="45" dirty="0"/>
              <a:t>i</a:t>
            </a:r>
            <a:r>
              <a:rPr sz="2800" spc="-10" dirty="0"/>
              <a:t>l</a:t>
            </a:r>
            <a:r>
              <a:rPr sz="2800" spc="-40" dirty="0"/>
              <a:t> </a:t>
            </a:r>
            <a:r>
              <a:rPr sz="2800" spc="10" dirty="0"/>
              <a:t>A</a:t>
            </a:r>
            <a:r>
              <a:rPr sz="2800" spc="-5" dirty="0"/>
              <a:t>d</a:t>
            </a:r>
            <a:r>
              <a:rPr sz="2800" spc="-80" dirty="0"/>
              <a:t> </a:t>
            </a:r>
            <a:r>
              <a:rPr sz="2800" spc="15" dirty="0"/>
              <a:t>C</a:t>
            </a:r>
            <a:r>
              <a:rPr sz="2800" spc="-10" dirty="0"/>
              <a:t>a</a:t>
            </a:r>
            <a:r>
              <a:rPr sz="2800" spc="-25" dirty="0"/>
              <a:t>m</a:t>
            </a:r>
            <a:r>
              <a:rPr sz="2800" spc="15" dirty="0"/>
              <a:t>p</a:t>
            </a:r>
            <a:r>
              <a:rPr sz="2800" spc="-110" dirty="0"/>
              <a:t>a</a:t>
            </a:r>
            <a:r>
              <a:rPr sz="2800" spc="45" dirty="0"/>
              <a:t>i</a:t>
            </a:r>
            <a:r>
              <a:rPr sz="2800" spc="-85" dirty="0"/>
              <a:t>g</a:t>
            </a:r>
            <a:r>
              <a:rPr sz="2800" spc="-15" dirty="0"/>
              <a:t>n</a:t>
            </a:r>
            <a:r>
              <a:rPr sz="2800" spc="30" dirty="0"/>
              <a:t> </a:t>
            </a:r>
            <a:r>
              <a:rPr sz="2800" dirty="0"/>
              <a:t>2</a:t>
            </a:r>
            <a:r>
              <a:rPr sz="2800" spc="-105" dirty="0"/>
              <a:t> </a:t>
            </a:r>
            <a:r>
              <a:rPr sz="2800" spc="-135" dirty="0"/>
              <a:t>-</a:t>
            </a:r>
            <a:r>
              <a:rPr sz="2800" spc="-85" dirty="0"/>
              <a:t> </a:t>
            </a:r>
            <a:r>
              <a:rPr sz="2800" spc="40" dirty="0"/>
              <a:t>L</a:t>
            </a:r>
            <a:r>
              <a:rPr sz="2800" spc="30" dirty="0"/>
              <a:t>e</a:t>
            </a:r>
            <a:r>
              <a:rPr sz="2800" spc="-110" dirty="0"/>
              <a:t>a</a:t>
            </a:r>
            <a:r>
              <a:rPr sz="2800" spc="-5" dirty="0"/>
              <a:t>d</a:t>
            </a:r>
            <a:r>
              <a:rPr sz="2800" spc="20" dirty="0"/>
              <a:t> </a:t>
            </a:r>
            <a:r>
              <a:rPr sz="2800" spc="30" dirty="0"/>
              <a:t>Ge</a:t>
            </a:r>
            <a:r>
              <a:rPr sz="2800" spc="-85" dirty="0"/>
              <a:t>n</a:t>
            </a:r>
            <a:r>
              <a:rPr sz="2800" spc="130" dirty="0"/>
              <a:t>e</a:t>
            </a:r>
            <a:r>
              <a:rPr sz="2800" spc="10" dirty="0"/>
              <a:t>r</a:t>
            </a:r>
            <a:r>
              <a:rPr sz="2800" spc="-110" dirty="0"/>
              <a:t>a</a:t>
            </a:r>
            <a:r>
              <a:rPr sz="2800" spc="-80" dirty="0"/>
              <a:t>t</a:t>
            </a:r>
            <a:r>
              <a:rPr sz="2800" spc="-55" dirty="0"/>
              <a:t>i</a:t>
            </a:r>
            <a:r>
              <a:rPr sz="2800" spc="15" dirty="0"/>
              <a:t>o</a:t>
            </a:r>
            <a:r>
              <a:rPr sz="2800" spc="-15" dirty="0"/>
              <a:t>n</a:t>
            </a:r>
            <a:endParaRPr sz="2800" dirty="0"/>
          </a:p>
          <a:p>
            <a:pPr marL="12700">
              <a:lnSpc>
                <a:spcPct val="100000"/>
              </a:lnSpc>
              <a:spcBef>
                <a:spcPts val="40"/>
              </a:spcBef>
            </a:pPr>
            <a:r>
              <a:rPr sz="2500" b="0" spc="-35" dirty="0">
                <a:solidFill>
                  <a:srgbClr val="000000"/>
                </a:solidFill>
                <a:latin typeface="Roboto"/>
                <a:cs typeface="Roboto"/>
              </a:rPr>
              <a:t>(insert</a:t>
            </a:r>
            <a:r>
              <a:rPr sz="2500" b="0" spc="45" dirty="0">
                <a:solidFill>
                  <a:srgbClr val="000000"/>
                </a:solidFill>
                <a:latin typeface="Roboto"/>
                <a:cs typeface="Roboto"/>
              </a:rPr>
              <a:t> </a:t>
            </a:r>
            <a:r>
              <a:rPr sz="2500" b="0" spc="-30" dirty="0">
                <a:solidFill>
                  <a:srgbClr val="000000"/>
                </a:solidFill>
                <a:latin typeface="Roboto"/>
                <a:cs typeface="Roboto"/>
              </a:rPr>
              <a:t>emailer</a:t>
            </a:r>
            <a:r>
              <a:rPr sz="2500" b="0" spc="20" dirty="0">
                <a:solidFill>
                  <a:srgbClr val="000000"/>
                </a:solidFill>
                <a:latin typeface="Roboto"/>
                <a:cs typeface="Roboto"/>
              </a:rPr>
              <a:t> </a:t>
            </a:r>
            <a:r>
              <a:rPr sz="2500" b="0" dirty="0">
                <a:solidFill>
                  <a:srgbClr val="000000"/>
                </a:solidFill>
                <a:latin typeface="Roboto"/>
                <a:cs typeface="Roboto"/>
              </a:rPr>
              <a:t>image)</a:t>
            </a:r>
            <a:endParaRPr sz="2500" dirty="0">
              <a:latin typeface="Roboto"/>
              <a:cs typeface="Roboto"/>
            </a:endParaRPr>
          </a:p>
        </p:txBody>
      </p:sp>
      <p:pic>
        <p:nvPicPr>
          <p:cNvPr id="4" name="Picture 3">
            <a:extLst>
              <a:ext uri="{FF2B5EF4-FFF2-40B4-BE49-F238E27FC236}">
                <a16:creationId xmlns:a16="http://schemas.microsoft.com/office/drawing/2014/main" id="{3812AF4A-8ADC-57D9-5A7A-B09C449CB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42900"/>
            <a:ext cx="3124200" cy="6172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2138" y="272644"/>
            <a:ext cx="8856345" cy="631135"/>
          </a:xfrm>
          <a:prstGeom prst="rect">
            <a:avLst/>
          </a:prstGeom>
        </p:spPr>
        <p:txBody>
          <a:bodyPr vert="horz" wrap="square" lIns="0" tIns="12700" rIns="0" bIns="0" rtlCol="0">
            <a:spAutoFit/>
          </a:bodyPr>
          <a:lstStyle/>
          <a:p>
            <a:pPr marL="12700" marR="5080" indent="279400">
              <a:lnSpc>
                <a:spcPct val="109600"/>
              </a:lnSpc>
              <a:spcBef>
                <a:spcPts val="100"/>
              </a:spcBef>
            </a:pPr>
            <a:r>
              <a:rPr spc="-35" dirty="0"/>
              <a:t>Part </a:t>
            </a:r>
            <a:r>
              <a:rPr spc="-50" dirty="0"/>
              <a:t>4: </a:t>
            </a:r>
            <a:r>
              <a:rPr spc="-30" dirty="0"/>
              <a:t>Content </a:t>
            </a:r>
            <a:r>
              <a:rPr spc="-35" dirty="0"/>
              <a:t>Creation and </a:t>
            </a:r>
            <a:r>
              <a:rPr spc="-45" dirty="0"/>
              <a:t>Curation </a:t>
            </a:r>
            <a:r>
              <a:rPr spc="-35" dirty="0"/>
              <a:t>(Post </a:t>
            </a:r>
            <a:r>
              <a:rPr spc="-30" dirty="0"/>
              <a:t>creations, </a:t>
            </a:r>
            <a:r>
              <a:rPr spc="-35" dirty="0"/>
              <a:t>Designs/Video </a:t>
            </a:r>
            <a:r>
              <a:rPr spc="-30" dirty="0"/>
              <a:t> </a:t>
            </a:r>
            <a:r>
              <a:rPr spc="-40" dirty="0"/>
              <a:t>Editing,</a:t>
            </a:r>
            <a:r>
              <a:rPr spc="-35" dirty="0"/>
              <a:t> </a:t>
            </a:r>
            <a:r>
              <a:rPr spc="-10" dirty="0"/>
              <a:t>Ad</a:t>
            </a:r>
            <a:r>
              <a:rPr spc="-40" dirty="0"/>
              <a:t> Campaigns</a:t>
            </a:r>
            <a:r>
              <a:rPr spc="-50" dirty="0"/>
              <a:t> </a:t>
            </a:r>
            <a:r>
              <a:rPr spc="-30" dirty="0"/>
              <a:t>over</a:t>
            </a:r>
            <a:r>
              <a:rPr spc="-65" dirty="0"/>
              <a:t> </a:t>
            </a:r>
            <a:r>
              <a:rPr spc="-30" dirty="0"/>
              <a:t>Social</a:t>
            </a:r>
            <a:r>
              <a:rPr spc="-75" dirty="0"/>
              <a:t> </a:t>
            </a:r>
            <a:r>
              <a:rPr spc="-30" dirty="0"/>
              <a:t>Media</a:t>
            </a:r>
            <a:r>
              <a:rPr spc="-90" dirty="0"/>
              <a:t> </a:t>
            </a:r>
            <a:r>
              <a:rPr spc="-35" dirty="0"/>
              <a:t>and</a:t>
            </a:r>
            <a:r>
              <a:rPr spc="-40" dirty="0"/>
              <a:t> </a:t>
            </a:r>
            <a:r>
              <a:rPr spc="-30" dirty="0"/>
              <a:t>Email</a:t>
            </a:r>
            <a:r>
              <a:rPr spc="-75" dirty="0"/>
              <a:t> </a:t>
            </a:r>
            <a:r>
              <a:rPr spc="-40" dirty="0"/>
              <a:t>Ideation</a:t>
            </a:r>
            <a:r>
              <a:rPr spc="-35" dirty="0"/>
              <a:t> and</a:t>
            </a:r>
            <a:r>
              <a:rPr spc="-140" dirty="0"/>
              <a:t> </a:t>
            </a:r>
            <a:r>
              <a:rPr spc="-25" dirty="0"/>
              <a:t>Creation)</a:t>
            </a:r>
          </a:p>
        </p:txBody>
      </p:sp>
      <p:sp>
        <p:nvSpPr>
          <p:cNvPr id="9" name="TextBox 8">
            <a:extLst>
              <a:ext uri="{FF2B5EF4-FFF2-40B4-BE49-F238E27FC236}">
                <a16:creationId xmlns:a16="http://schemas.microsoft.com/office/drawing/2014/main" id="{C38CD1EB-9112-33EC-3AFE-643FA09DE169}"/>
              </a:ext>
            </a:extLst>
          </p:cNvPr>
          <p:cNvSpPr txBox="1"/>
          <p:nvPr/>
        </p:nvSpPr>
        <p:spPr>
          <a:xfrm>
            <a:off x="381000" y="1092116"/>
            <a:ext cx="10896600" cy="656590"/>
          </a:xfrm>
          <a:prstGeom prst="rect">
            <a:avLst/>
          </a:prstGeom>
          <a:noFill/>
        </p:spPr>
        <p:txBody>
          <a:bodyPr wrap="square">
            <a:spAutoFit/>
          </a:bodyPr>
          <a:lstStyle/>
          <a:p>
            <a:pPr marL="889000" marR="5080" lvl="1" indent="-419100">
              <a:lnSpc>
                <a:spcPts val="2200"/>
              </a:lnSpc>
              <a:spcBef>
                <a:spcPts val="240"/>
              </a:spcBef>
              <a:buFont typeface="Lucida Sans Unicode"/>
              <a:buChar char="●"/>
              <a:tabLst>
                <a:tab pos="431165" algn="l"/>
                <a:tab pos="431800" algn="l"/>
              </a:tabLst>
            </a:pPr>
            <a:r>
              <a:rPr lang="en-US" sz="2000" spc="-35" dirty="0">
                <a:latin typeface="Roboto"/>
                <a:cs typeface="Roboto"/>
              </a:rPr>
              <a:t>Reflect</a:t>
            </a:r>
            <a:r>
              <a:rPr lang="en-US" sz="2000" spc="15" dirty="0">
                <a:latin typeface="Roboto"/>
                <a:cs typeface="Roboto"/>
              </a:rPr>
              <a:t> </a:t>
            </a:r>
            <a:r>
              <a:rPr lang="en-US" sz="2000" spc="-60" dirty="0">
                <a:latin typeface="Roboto"/>
                <a:cs typeface="Roboto"/>
              </a:rPr>
              <a:t>on</a:t>
            </a:r>
            <a:r>
              <a:rPr lang="en-US" sz="2000" spc="-20" dirty="0">
                <a:latin typeface="Roboto"/>
                <a:cs typeface="Roboto"/>
              </a:rPr>
              <a:t> </a:t>
            </a:r>
            <a:r>
              <a:rPr lang="en-US" sz="2000" spc="-40" dirty="0">
                <a:latin typeface="Roboto"/>
                <a:cs typeface="Roboto"/>
              </a:rPr>
              <a:t>the</a:t>
            </a:r>
            <a:r>
              <a:rPr lang="en-US" sz="2000" spc="-70" dirty="0">
                <a:latin typeface="Roboto"/>
                <a:cs typeface="Roboto"/>
              </a:rPr>
              <a:t> </a:t>
            </a:r>
            <a:r>
              <a:rPr lang="en-US" sz="2000" spc="-45" dirty="0">
                <a:latin typeface="Roboto"/>
                <a:cs typeface="Roboto"/>
              </a:rPr>
              <a:t>content</a:t>
            </a:r>
            <a:r>
              <a:rPr lang="en-US" sz="2000" spc="-85" dirty="0">
                <a:latin typeface="Roboto"/>
                <a:cs typeface="Roboto"/>
              </a:rPr>
              <a:t> </a:t>
            </a:r>
            <a:r>
              <a:rPr lang="en-US" sz="2000" spc="-25" dirty="0">
                <a:latin typeface="Roboto"/>
                <a:cs typeface="Roboto"/>
              </a:rPr>
              <a:t>ideas</a:t>
            </a:r>
            <a:r>
              <a:rPr lang="en-US" sz="2000" spc="-50" dirty="0">
                <a:latin typeface="Roboto"/>
                <a:cs typeface="Roboto"/>
              </a:rPr>
              <a:t> </a:t>
            </a:r>
            <a:r>
              <a:rPr lang="en-US" sz="2000" spc="-45" dirty="0">
                <a:latin typeface="Roboto"/>
                <a:cs typeface="Roboto"/>
              </a:rPr>
              <a:t>and</a:t>
            </a:r>
            <a:r>
              <a:rPr lang="en-US" sz="2000" spc="-35" dirty="0">
                <a:latin typeface="Roboto"/>
                <a:cs typeface="Roboto"/>
              </a:rPr>
              <a:t> </a:t>
            </a:r>
            <a:r>
              <a:rPr lang="en-US" sz="2000" spc="-45" dirty="0">
                <a:latin typeface="Roboto"/>
                <a:cs typeface="Roboto"/>
              </a:rPr>
              <a:t>marketing</a:t>
            </a:r>
            <a:r>
              <a:rPr lang="en-US" sz="2000" spc="-30" dirty="0">
                <a:latin typeface="Roboto"/>
                <a:cs typeface="Roboto"/>
              </a:rPr>
              <a:t> </a:t>
            </a:r>
            <a:r>
              <a:rPr lang="en-US" sz="2000" spc="-50" dirty="0">
                <a:latin typeface="Roboto"/>
                <a:cs typeface="Roboto"/>
              </a:rPr>
              <a:t>strategies</a:t>
            </a:r>
            <a:r>
              <a:rPr lang="en-US" sz="2000" spc="-45" dirty="0">
                <a:latin typeface="Roboto"/>
                <a:cs typeface="Roboto"/>
              </a:rPr>
              <a:t> </a:t>
            </a:r>
            <a:r>
              <a:rPr lang="en-US" sz="2000" spc="-40" dirty="0">
                <a:latin typeface="Roboto"/>
                <a:cs typeface="Roboto"/>
              </a:rPr>
              <a:t>process, </a:t>
            </a:r>
            <a:r>
              <a:rPr lang="en-US" sz="2000" spc="-55" dirty="0">
                <a:latin typeface="Roboto"/>
                <a:cs typeface="Roboto"/>
              </a:rPr>
              <a:t>discussing</a:t>
            </a:r>
            <a:r>
              <a:rPr lang="en-US" sz="2000" spc="-35" dirty="0">
                <a:latin typeface="Roboto"/>
                <a:cs typeface="Roboto"/>
              </a:rPr>
              <a:t> </a:t>
            </a:r>
            <a:r>
              <a:rPr lang="en-US" sz="2000" spc="-40" dirty="0">
                <a:latin typeface="Roboto"/>
                <a:cs typeface="Roboto"/>
              </a:rPr>
              <a:t>the</a:t>
            </a:r>
            <a:r>
              <a:rPr lang="en-US" sz="2000" spc="-70" dirty="0">
                <a:latin typeface="Roboto"/>
                <a:cs typeface="Roboto"/>
              </a:rPr>
              <a:t> </a:t>
            </a:r>
            <a:r>
              <a:rPr lang="en-US" sz="2000" spc="-40" dirty="0">
                <a:latin typeface="Roboto"/>
                <a:cs typeface="Roboto"/>
              </a:rPr>
              <a:t>challenges </a:t>
            </a:r>
            <a:r>
              <a:rPr lang="en-US" sz="2000" spc="-455" dirty="0">
                <a:latin typeface="Roboto"/>
                <a:cs typeface="Roboto"/>
              </a:rPr>
              <a:t> </a:t>
            </a:r>
            <a:r>
              <a:rPr lang="en-US" sz="2000" spc="-50" dirty="0">
                <a:latin typeface="Roboto"/>
                <a:cs typeface="Roboto"/>
              </a:rPr>
              <a:t>encountered </a:t>
            </a:r>
            <a:r>
              <a:rPr lang="en-US" sz="2000" spc="-15" dirty="0">
                <a:latin typeface="Roboto"/>
                <a:cs typeface="Roboto"/>
              </a:rPr>
              <a:t>and</a:t>
            </a:r>
            <a:r>
              <a:rPr lang="en-US" sz="2000" spc="-145" dirty="0">
                <a:latin typeface="Roboto"/>
                <a:cs typeface="Roboto"/>
              </a:rPr>
              <a:t> </a:t>
            </a:r>
            <a:r>
              <a:rPr lang="en-US" sz="2000" spc="-40" dirty="0">
                <a:latin typeface="Roboto"/>
                <a:cs typeface="Roboto"/>
              </a:rPr>
              <a:t>lessons</a:t>
            </a:r>
            <a:r>
              <a:rPr lang="en-US" sz="2000" spc="-55" dirty="0">
                <a:latin typeface="Roboto"/>
                <a:cs typeface="Roboto"/>
              </a:rPr>
              <a:t> </a:t>
            </a:r>
            <a:r>
              <a:rPr lang="en-US" sz="2000" spc="-45" dirty="0">
                <a:latin typeface="Roboto"/>
                <a:cs typeface="Roboto"/>
              </a:rPr>
              <a:t>learned.</a:t>
            </a:r>
            <a:endParaRPr lang="en-US" sz="2000" dirty="0">
              <a:latin typeface="Roboto"/>
              <a:cs typeface="Roboto"/>
            </a:endParaRPr>
          </a:p>
        </p:txBody>
      </p:sp>
      <p:sp>
        <p:nvSpPr>
          <p:cNvPr id="10" name="TextBox 9">
            <a:extLst>
              <a:ext uri="{FF2B5EF4-FFF2-40B4-BE49-F238E27FC236}">
                <a16:creationId xmlns:a16="http://schemas.microsoft.com/office/drawing/2014/main" id="{73BB16DF-E66D-E25A-42E7-4E084BF58A08}"/>
              </a:ext>
            </a:extLst>
          </p:cNvPr>
          <p:cNvSpPr txBox="1"/>
          <p:nvPr/>
        </p:nvSpPr>
        <p:spPr>
          <a:xfrm>
            <a:off x="789622" y="1882614"/>
            <a:ext cx="11021378" cy="4594386"/>
          </a:xfrm>
          <a:prstGeom prst="rect">
            <a:avLst/>
          </a:prstGeom>
          <a:noFill/>
        </p:spPr>
        <p:txBody>
          <a:bodyPr wrap="square">
            <a:spAutoFit/>
          </a:bodyPr>
          <a:lstStyle/>
          <a:p>
            <a:r>
              <a:rPr lang="en-IN" b="1" dirty="0"/>
              <a:t>1.Know our Audience:</a:t>
            </a:r>
            <a:r>
              <a:rPr lang="en-IN" dirty="0"/>
              <a:t> Understanding the target audience's interests, pain points, and preferences is fundamental in creating relevant and engaging content.</a:t>
            </a:r>
          </a:p>
          <a:p>
            <a:r>
              <a:rPr lang="en-IN" b="1" dirty="0"/>
              <a:t>2.Visual Appeal: </a:t>
            </a:r>
            <a:r>
              <a:rPr lang="en-IN" dirty="0"/>
              <a:t>Eye-catching visuals, well-designed graphics, and professionally edited videos can significantly enhance the impact of content and ad campaigns.</a:t>
            </a:r>
          </a:p>
          <a:p>
            <a:r>
              <a:rPr lang="en-IN" b="1" dirty="0"/>
              <a:t>3. Consistency is Key: </a:t>
            </a:r>
            <a:r>
              <a:rPr lang="en-IN" dirty="0"/>
              <a:t>Maintaining a consistent tone, style, and frequency of content across platforms helps reinforce brand identity and improves audience recall.</a:t>
            </a:r>
          </a:p>
          <a:p>
            <a:r>
              <a:rPr lang="en-US" b="1" dirty="0"/>
              <a:t>4. A/B Testing: </a:t>
            </a:r>
            <a:r>
              <a:rPr lang="en-US" dirty="0"/>
              <a:t>Regularly conducting A/B + tests for ad campaigns and email subject lines allows for data-driven optimization and better results.</a:t>
            </a:r>
          </a:p>
          <a:p>
            <a:r>
              <a:rPr lang="en-US" b="1" dirty="0"/>
              <a:t>5. Engage with the Audience</a:t>
            </a:r>
            <a:r>
              <a:rPr lang="en-US" dirty="0"/>
              <a:t>: Responding to comments, messages, and feedback from the audience fosters a sense of community and builds trust.</a:t>
            </a:r>
          </a:p>
          <a:p>
            <a:r>
              <a:rPr lang="en-US" b="1" dirty="0"/>
              <a:t>6. Long-Term Approach: </a:t>
            </a:r>
            <a:r>
              <a:rPr lang="en-US" dirty="0"/>
              <a:t>Content creation and marketing are not one-time endeavors. A long-term, strategic approach is necessary to build brand awareness and achieve sustainable growth.</a:t>
            </a:r>
          </a:p>
          <a:p>
            <a:r>
              <a:rPr lang="en-US" dirty="0"/>
              <a:t>                           In conclusion, content creation and curation, along with thoughtful design, video editing, and well-executed ad campaigns, play a pivotal role in a successful marketing strategy. By understanding the challenges and incorporating the lessons learned, businesses can create compelling content that resonates with their target audience and drives results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2700" y="243840"/>
            <a:ext cx="8914130" cy="914400"/>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dirty="0"/>
          </a:p>
        </p:txBody>
      </p:sp>
      <p:sp>
        <p:nvSpPr>
          <p:cNvPr id="3" name="object 3"/>
          <p:cNvSpPr txBox="1"/>
          <p:nvPr/>
        </p:nvSpPr>
        <p:spPr>
          <a:xfrm>
            <a:off x="1143000" y="1219200"/>
            <a:ext cx="9462770" cy="2026196"/>
          </a:xfrm>
          <a:prstGeom prst="rect">
            <a:avLst/>
          </a:prstGeom>
        </p:spPr>
        <p:txBody>
          <a:bodyPr vert="horz" wrap="square" lIns="0" tIns="30480" rIns="0" bIns="0" rtlCol="0">
            <a:spAutoFit/>
          </a:bodyPr>
          <a:lstStyle/>
          <a:p>
            <a:pPr marL="622300" marR="5080" indent="-419100">
              <a:lnSpc>
                <a:spcPts val="2200"/>
              </a:lnSpc>
              <a:spcBef>
                <a:spcPts val="240"/>
              </a:spcBef>
              <a:buFont typeface="Lucida Sans Unicode"/>
              <a:buChar char="●"/>
              <a:tabLst>
                <a:tab pos="621665" algn="l"/>
                <a:tab pos="622300" algn="l"/>
              </a:tabLst>
            </a:pPr>
            <a:r>
              <a:rPr sz="1900" b="1" spc="-40" dirty="0">
                <a:latin typeface="Roboto"/>
                <a:cs typeface="Roboto"/>
              </a:rPr>
              <a:t>Competitor </a:t>
            </a:r>
            <a:r>
              <a:rPr sz="1900" b="1" spc="-30" dirty="0">
                <a:latin typeface="Roboto"/>
                <a:cs typeface="Roboto"/>
              </a:rPr>
              <a:t>Analysis: </a:t>
            </a:r>
            <a:r>
              <a:rPr sz="1900" spc="-45" dirty="0">
                <a:latin typeface="Roboto"/>
                <a:cs typeface="Roboto"/>
              </a:rPr>
              <a:t>Select </a:t>
            </a:r>
            <a:r>
              <a:rPr sz="1900" spc="-40" dirty="0">
                <a:latin typeface="Roboto"/>
                <a:cs typeface="Roboto"/>
              </a:rPr>
              <a:t>three </a:t>
            </a:r>
            <a:r>
              <a:rPr sz="1900" spc="-35" dirty="0">
                <a:latin typeface="Roboto"/>
                <a:cs typeface="Roboto"/>
              </a:rPr>
              <a:t>competitors operating </a:t>
            </a:r>
            <a:r>
              <a:rPr sz="1900" spc="-60" dirty="0">
                <a:latin typeface="Roboto"/>
                <a:cs typeface="Roboto"/>
              </a:rPr>
              <a:t>in </a:t>
            </a:r>
            <a:r>
              <a:rPr sz="1900" spc="-40" dirty="0">
                <a:latin typeface="Roboto"/>
                <a:cs typeface="Roboto"/>
              </a:rPr>
              <a:t>the </a:t>
            </a:r>
            <a:r>
              <a:rPr sz="1900" spc="-50" dirty="0">
                <a:latin typeface="Roboto"/>
                <a:cs typeface="Roboto"/>
              </a:rPr>
              <a:t>same </a:t>
            </a:r>
            <a:r>
              <a:rPr sz="1900" spc="-65" dirty="0">
                <a:latin typeface="Roboto"/>
                <a:cs typeface="Roboto"/>
              </a:rPr>
              <a:t>industry </a:t>
            </a:r>
            <a:r>
              <a:rPr sz="1900" spc="-55" dirty="0">
                <a:latin typeface="Roboto"/>
                <a:cs typeface="Roboto"/>
              </a:rPr>
              <a:t>or </a:t>
            </a:r>
            <a:r>
              <a:rPr sz="1900" spc="-50" dirty="0">
                <a:latin typeface="Roboto"/>
                <a:cs typeface="Roboto"/>
              </a:rPr>
              <a:t>niche </a:t>
            </a:r>
            <a:r>
              <a:rPr sz="1900" spc="-459" dirty="0">
                <a:latin typeface="Roboto"/>
                <a:cs typeface="Roboto"/>
              </a:rPr>
              <a:t> </a:t>
            </a:r>
            <a:r>
              <a:rPr sz="1900" spc="-30" dirty="0">
                <a:latin typeface="Roboto"/>
                <a:cs typeface="Roboto"/>
              </a:rPr>
              <a:t>as</a:t>
            </a:r>
            <a:r>
              <a:rPr sz="1900" spc="-55"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chosen</a:t>
            </a:r>
            <a:r>
              <a:rPr sz="1900" spc="-25" dirty="0">
                <a:latin typeface="Roboto"/>
                <a:cs typeface="Roboto"/>
              </a:rPr>
              <a:t> </a:t>
            </a:r>
            <a:r>
              <a:rPr sz="1900" spc="-45" dirty="0">
                <a:latin typeface="Roboto"/>
                <a:cs typeface="Roboto"/>
              </a:rPr>
              <a:t>brand,</a:t>
            </a:r>
            <a:r>
              <a:rPr sz="1900" spc="-50" dirty="0">
                <a:latin typeface="Roboto"/>
                <a:cs typeface="Roboto"/>
              </a:rPr>
              <a:t> </a:t>
            </a:r>
            <a:r>
              <a:rPr sz="1900" spc="-45" dirty="0">
                <a:latin typeface="Roboto"/>
                <a:cs typeface="Roboto"/>
              </a:rPr>
              <a:t>examine</a:t>
            </a:r>
            <a:r>
              <a:rPr sz="1900" spc="-80" dirty="0">
                <a:latin typeface="Roboto"/>
                <a:cs typeface="Roboto"/>
              </a:rPr>
              <a:t> </a:t>
            </a:r>
            <a:r>
              <a:rPr sz="1900" spc="-30" dirty="0">
                <a:latin typeface="Roboto"/>
                <a:cs typeface="Roboto"/>
              </a:rPr>
              <a:t>their</a:t>
            </a:r>
            <a:r>
              <a:rPr sz="1900" spc="-120" dirty="0">
                <a:latin typeface="Roboto"/>
                <a:cs typeface="Roboto"/>
              </a:rPr>
              <a:t> </a:t>
            </a:r>
            <a:r>
              <a:rPr sz="1900" spc="-70" dirty="0">
                <a:latin typeface="Roboto"/>
                <a:cs typeface="Roboto"/>
              </a:rPr>
              <a:t>USPs</a:t>
            </a:r>
            <a:r>
              <a:rPr sz="1900" spc="-55" dirty="0">
                <a:latin typeface="Roboto"/>
                <a:cs typeface="Roboto"/>
              </a:rPr>
              <a:t> </a:t>
            </a:r>
            <a:r>
              <a:rPr sz="1900" spc="-45" dirty="0">
                <a:latin typeface="Roboto"/>
                <a:cs typeface="Roboto"/>
              </a:rPr>
              <a:t>and </a:t>
            </a:r>
            <a:r>
              <a:rPr sz="1900" spc="-35" dirty="0">
                <a:latin typeface="Roboto"/>
                <a:cs typeface="Roboto"/>
              </a:rPr>
              <a:t>online</a:t>
            </a:r>
            <a:r>
              <a:rPr sz="1900" spc="-80" dirty="0">
                <a:latin typeface="Roboto"/>
                <a:cs typeface="Roboto"/>
              </a:rPr>
              <a:t> </a:t>
            </a:r>
            <a:r>
              <a:rPr sz="1900" spc="-45" dirty="0">
                <a:latin typeface="Roboto"/>
                <a:cs typeface="Roboto"/>
              </a:rPr>
              <a:t>communication.</a:t>
            </a:r>
            <a:endParaRPr sz="1900" dirty="0">
              <a:latin typeface="Roboto"/>
              <a:cs typeface="Roboto"/>
            </a:endParaRPr>
          </a:p>
          <a:p>
            <a:pPr>
              <a:lnSpc>
                <a:spcPct val="100000"/>
              </a:lnSpc>
              <a:spcBef>
                <a:spcPts val="15"/>
              </a:spcBef>
            </a:pPr>
            <a:endParaRPr sz="1700" dirty="0">
              <a:latin typeface="Roboto"/>
              <a:cs typeface="Roboto"/>
            </a:endParaRPr>
          </a:p>
          <a:p>
            <a:pPr marL="12700">
              <a:lnSpc>
                <a:spcPct val="100000"/>
              </a:lnSpc>
              <a:spcBef>
                <a:spcPts val="5"/>
              </a:spcBef>
            </a:pPr>
            <a:r>
              <a:rPr sz="1900" b="1" spc="-10" dirty="0">
                <a:latin typeface="Roboto"/>
                <a:cs typeface="Roboto"/>
              </a:rPr>
              <a:t>C</a:t>
            </a:r>
            <a:r>
              <a:rPr sz="1900" b="1" spc="-75" dirty="0">
                <a:latin typeface="Roboto"/>
                <a:cs typeface="Roboto"/>
              </a:rPr>
              <a:t>o</a:t>
            </a:r>
            <a:r>
              <a:rPr sz="1900" b="1" spc="-45" dirty="0">
                <a:latin typeface="Roboto"/>
                <a:cs typeface="Roboto"/>
              </a:rPr>
              <a:t>m</a:t>
            </a:r>
            <a:r>
              <a:rPr sz="1900" b="1" spc="-75" dirty="0">
                <a:latin typeface="Roboto"/>
                <a:cs typeface="Roboto"/>
              </a:rPr>
              <a:t>p</a:t>
            </a:r>
            <a:r>
              <a:rPr sz="1900" b="1" dirty="0">
                <a:latin typeface="Roboto"/>
                <a:cs typeface="Roboto"/>
              </a:rPr>
              <a:t>e</a:t>
            </a:r>
            <a:r>
              <a:rPr sz="1900" b="1" spc="-65" dirty="0">
                <a:latin typeface="Roboto"/>
                <a:cs typeface="Roboto"/>
              </a:rPr>
              <a:t>t</a:t>
            </a:r>
            <a:r>
              <a:rPr sz="1900" b="1" spc="-10" dirty="0">
                <a:latin typeface="Roboto"/>
                <a:cs typeface="Roboto"/>
              </a:rPr>
              <a:t>i</a:t>
            </a:r>
            <a:r>
              <a:rPr sz="1900" b="1" spc="-65" dirty="0">
                <a:latin typeface="Roboto"/>
                <a:cs typeface="Roboto"/>
              </a:rPr>
              <a:t>t</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spc="5" dirty="0">
                <a:latin typeface="Roboto"/>
                <a:cs typeface="Roboto"/>
              </a:rPr>
              <a:t>1</a:t>
            </a:r>
            <a:r>
              <a:rPr sz="1900" b="1" spc="-5" dirty="0">
                <a:latin typeface="Roboto"/>
                <a:cs typeface="Roboto"/>
              </a:rPr>
              <a:t>:</a:t>
            </a:r>
            <a:r>
              <a:rPr lang="en-IN" sz="1900" spc="-5" dirty="0">
                <a:latin typeface="Roboto"/>
                <a:cs typeface="Roboto"/>
              </a:rPr>
              <a:t> ICICI BANK</a:t>
            </a:r>
          </a:p>
          <a:p>
            <a:pPr marL="12700">
              <a:lnSpc>
                <a:spcPct val="100000"/>
              </a:lnSpc>
              <a:spcBef>
                <a:spcPts val="5"/>
              </a:spcBef>
            </a:pPr>
            <a:r>
              <a:rPr lang="en-IN" sz="1900" b="1" spc="-5" dirty="0">
                <a:latin typeface="Roboto"/>
                <a:cs typeface="Roboto"/>
              </a:rPr>
              <a:t> </a:t>
            </a:r>
            <a:r>
              <a:rPr lang="en-IN" sz="1900" spc="-5" dirty="0">
                <a:latin typeface="Roboto"/>
                <a:cs typeface="Roboto"/>
                <a:hlinkClick r:id="rId2"/>
              </a:rPr>
              <a:t>https://www.icicibank.com/</a:t>
            </a:r>
            <a:endParaRPr lang="en-IN" sz="1900" spc="-5" dirty="0">
              <a:latin typeface="Roboto"/>
              <a:cs typeface="Roboto"/>
            </a:endParaRPr>
          </a:p>
          <a:p>
            <a:pPr marL="12700">
              <a:lnSpc>
                <a:spcPct val="100000"/>
              </a:lnSpc>
              <a:spcBef>
                <a:spcPts val="5"/>
              </a:spcBef>
            </a:pPr>
            <a:r>
              <a:rPr lang="en-IN" sz="1900" b="1" spc="-5" dirty="0">
                <a:latin typeface="Roboto"/>
                <a:cs typeface="Roboto"/>
              </a:rPr>
              <a:t>USP : </a:t>
            </a:r>
            <a:r>
              <a:rPr lang="en-US" sz="1900" spc="-5" dirty="0">
                <a:latin typeface="Roboto"/>
                <a:cs typeface="Roboto"/>
              </a:rPr>
              <a:t>ICICI is the most efficient and tech Savvy bank in the Indian banking industry</a:t>
            </a:r>
          </a:p>
          <a:p>
            <a:pPr marL="12700">
              <a:lnSpc>
                <a:spcPct val="100000"/>
              </a:lnSpc>
              <a:spcBef>
                <a:spcPts val="5"/>
              </a:spcBef>
            </a:pPr>
            <a:r>
              <a:rPr lang="en-US" sz="1900" b="1" spc="-5" dirty="0">
                <a:latin typeface="Roboto"/>
                <a:cs typeface="Roboto"/>
              </a:rPr>
              <a:t>Online Communication :</a:t>
            </a:r>
            <a:r>
              <a:rPr lang="en-US" sz="1900" spc="-5" dirty="0">
                <a:latin typeface="Roboto"/>
                <a:cs typeface="Roboto"/>
              </a:rPr>
              <a:t> Provided toll free number and chat box</a:t>
            </a:r>
            <a:r>
              <a:rPr lang="en-US" sz="1900" b="1" spc="-5" dirty="0">
                <a:latin typeface="Roboto"/>
                <a:cs typeface="Roboto"/>
              </a:rPr>
              <a:t> </a:t>
            </a:r>
            <a:endParaRPr lang="en-IN" sz="1900" b="1" spc="-5" dirty="0">
              <a:latin typeface="Roboto"/>
              <a:cs typeface="Roboto"/>
            </a:endParaRPr>
          </a:p>
        </p:txBody>
      </p:sp>
      <p:sp>
        <p:nvSpPr>
          <p:cNvPr id="4" name="object 4"/>
          <p:cNvSpPr txBox="1"/>
          <p:nvPr/>
        </p:nvSpPr>
        <p:spPr>
          <a:xfrm>
            <a:off x="1143000" y="3231447"/>
            <a:ext cx="9462770" cy="1805623"/>
          </a:xfrm>
          <a:prstGeom prst="rect">
            <a:avLst/>
          </a:prstGeom>
        </p:spPr>
        <p:txBody>
          <a:bodyPr vert="horz" wrap="square" lIns="0" tIns="12700" rIns="0" bIns="0" rtlCol="0">
            <a:spAutoFit/>
          </a:bodyPr>
          <a:lstStyle/>
          <a:p>
            <a:pPr marL="12700">
              <a:lnSpc>
                <a:spcPct val="100000"/>
              </a:lnSpc>
              <a:spcBef>
                <a:spcPts val="100"/>
              </a:spcBef>
            </a:pPr>
            <a:r>
              <a:rPr sz="1900" b="1" spc="-10" dirty="0">
                <a:latin typeface="Roboto"/>
                <a:cs typeface="Roboto"/>
              </a:rPr>
              <a:t>C</a:t>
            </a:r>
            <a:r>
              <a:rPr sz="1900" b="1" spc="-75" dirty="0">
                <a:latin typeface="Roboto"/>
                <a:cs typeface="Roboto"/>
              </a:rPr>
              <a:t>o</a:t>
            </a:r>
            <a:r>
              <a:rPr sz="1900" b="1" spc="-45" dirty="0">
                <a:latin typeface="Roboto"/>
                <a:cs typeface="Roboto"/>
              </a:rPr>
              <a:t>m</a:t>
            </a:r>
            <a:r>
              <a:rPr sz="1900" b="1" spc="-75" dirty="0">
                <a:latin typeface="Roboto"/>
                <a:cs typeface="Roboto"/>
              </a:rPr>
              <a:t>p</a:t>
            </a:r>
            <a:r>
              <a:rPr sz="1900" b="1" dirty="0">
                <a:latin typeface="Roboto"/>
                <a:cs typeface="Roboto"/>
              </a:rPr>
              <a:t>e</a:t>
            </a:r>
            <a:r>
              <a:rPr sz="1900" b="1" spc="-65" dirty="0">
                <a:latin typeface="Roboto"/>
                <a:cs typeface="Roboto"/>
              </a:rPr>
              <a:t>t</a:t>
            </a:r>
            <a:r>
              <a:rPr sz="1900" b="1" spc="-10" dirty="0">
                <a:latin typeface="Roboto"/>
                <a:cs typeface="Roboto"/>
              </a:rPr>
              <a:t>i</a:t>
            </a:r>
            <a:r>
              <a:rPr sz="1900" b="1" spc="-65" dirty="0">
                <a:latin typeface="Roboto"/>
                <a:cs typeface="Roboto"/>
              </a:rPr>
              <a:t>t</a:t>
            </a:r>
            <a:r>
              <a:rPr sz="1900" b="1" spc="-75" dirty="0">
                <a:latin typeface="Roboto"/>
                <a:cs typeface="Roboto"/>
              </a:rPr>
              <a:t>o</a:t>
            </a:r>
            <a:r>
              <a:rPr sz="1900" b="1" spc="25" dirty="0">
                <a:latin typeface="Roboto"/>
                <a:cs typeface="Roboto"/>
              </a:rPr>
              <a:t>r</a:t>
            </a:r>
            <a:r>
              <a:rPr sz="1900" b="1" spc="-70" dirty="0">
                <a:latin typeface="Roboto"/>
                <a:cs typeface="Roboto"/>
              </a:rPr>
              <a:t> </a:t>
            </a:r>
            <a:r>
              <a:rPr lang="en-IN" sz="1900" b="1" spc="5" dirty="0">
                <a:latin typeface="Roboto"/>
                <a:cs typeface="Roboto"/>
              </a:rPr>
              <a:t>2</a:t>
            </a:r>
            <a:r>
              <a:rPr lang="en-IN" sz="1900" b="1" spc="-5" dirty="0">
                <a:latin typeface="Roboto"/>
                <a:cs typeface="Roboto"/>
              </a:rPr>
              <a:t> : </a:t>
            </a:r>
            <a:r>
              <a:rPr lang="en-IN" sz="1900" spc="-5" dirty="0">
                <a:latin typeface="Roboto"/>
                <a:cs typeface="Roboto"/>
              </a:rPr>
              <a:t>HDFC BANK</a:t>
            </a:r>
          </a:p>
          <a:p>
            <a:pPr marL="12700">
              <a:lnSpc>
                <a:spcPct val="100000"/>
              </a:lnSpc>
              <a:spcBef>
                <a:spcPts val="100"/>
              </a:spcBef>
            </a:pPr>
            <a:r>
              <a:rPr lang="en-IN" sz="1900" dirty="0">
                <a:latin typeface="Roboto"/>
                <a:cs typeface="Roboto"/>
                <a:hlinkClick r:id="rId3"/>
              </a:rPr>
              <a:t>https://www.hdfcbank.com/</a:t>
            </a:r>
            <a:endParaRPr lang="en-IN" sz="1900" spc="-5" dirty="0">
              <a:latin typeface="Roboto"/>
              <a:cs typeface="Roboto"/>
            </a:endParaRPr>
          </a:p>
          <a:p>
            <a:pPr marL="12700">
              <a:lnSpc>
                <a:spcPct val="100000"/>
              </a:lnSpc>
              <a:spcBef>
                <a:spcPts val="100"/>
              </a:spcBef>
            </a:pPr>
            <a:r>
              <a:rPr lang="en-IN" sz="1900" b="1" spc="-5" dirty="0">
                <a:latin typeface="Roboto"/>
                <a:cs typeface="Roboto"/>
              </a:rPr>
              <a:t>USP : </a:t>
            </a:r>
            <a:r>
              <a:rPr lang="en-US" sz="1900" spc="-5" dirty="0">
                <a:latin typeface="Roboto"/>
                <a:cs typeface="Roboto"/>
              </a:rPr>
              <a:t>HDFC is one of the leading brands in the banking &amp; financial services sector. HDFC SWOT analysis evaluates the brand by its strengths &amp; weaknesses which are the internal factors along with opportunities &amp; threats which are the external factors</a:t>
            </a:r>
            <a:r>
              <a:rPr lang="en-US" sz="1900" b="1" spc="-5" dirty="0">
                <a:latin typeface="Roboto"/>
                <a:cs typeface="Roboto"/>
              </a:rPr>
              <a:t>.</a:t>
            </a:r>
          </a:p>
          <a:p>
            <a:pPr marL="12700">
              <a:lnSpc>
                <a:spcPct val="100000"/>
              </a:lnSpc>
              <a:spcBef>
                <a:spcPts val="100"/>
              </a:spcBef>
            </a:pPr>
            <a:r>
              <a:rPr lang="en-US" sz="1900" b="1" spc="-5" dirty="0">
                <a:latin typeface="Roboto"/>
                <a:cs typeface="Roboto"/>
              </a:rPr>
              <a:t>Online Communication : </a:t>
            </a:r>
            <a:r>
              <a:rPr lang="en-US" sz="1900" spc="-5" dirty="0">
                <a:latin typeface="Roboto"/>
                <a:cs typeface="Roboto"/>
              </a:rPr>
              <a:t>Provided official website URL and chat box</a:t>
            </a:r>
            <a:endParaRPr lang="en-IN" sz="1900" spc="-5" dirty="0">
              <a:latin typeface="Roboto"/>
              <a:cs typeface="Roboto"/>
            </a:endParaRPr>
          </a:p>
        </p:txBody>
      </p:sp>
      <p:sp>
        <p:nvSpPr>
          <p:cNvPr id="5" name="object 5"/>
          <p:cNvSpPr txBox="1"/>
          <p:nvPr/>
        </p:nvSpPr>
        <p:spPr>
          <a:xfrm>
            <a:off x="1143000" y="5100162"/>
            <a:ext cx="9829800" cy="1513235"/>
          </a:xfrm>
          <a:prstGeom prst="rect">
            <a:avLst/>
          </a:prstGeom>
        </p:spPr>
        <p:txBody>
          <a:bodyPr vert="horz" wrap="square" lIns="0" tIns="12700" rIns="0" bIns="0" rtlCol="0">
            <a:spAutoFit/>
          </a:bodyPr>
          <a:lstStyle/>
          <a:p>
            <a:pPr marL="12700">
              <a:lnSpc>
                <a:spcPct val="100000"/>
              </a:lnSpc>
              <a:spcBef>
                <a:spcPts val="100"/>
              </a:spcBef>
            </a:pPr>
            <a:r>
              <a:rPr sz="1900" b="1" spc="-10" dirty="0">
                <a:latin typeface="Roboto"/>
                <a:cs typeface="Roboto"/>
              </a:rPr>
              <a:t>C</a:t>
            </a:r>
            <a:r>
              <a:rPr sz="1900" b="1" spc="-75" dirty="0">
                <a:latin typeface="Roboto"/>
                <a:cs typeface="Roboto"/>
              </a:rPr>
              <a:t>o</a:t>
            </a:r>
            <a:r>
              <a:rPr sz="1900" b="1" spc="-45" dirty="0">
                <a:latin typeface="Roboto"/>
                <a:cs typeface="Roboto"/>
              </a:rPr>
              <a:t>m</a:t>
            </a:r>
            <a:r>
              <a:rPr sz="1900" b="1" spc="-75" dirty="0">
                <a:latin typeface="Roboto"/>
                <a:cs typeface="Roboto"/>
              </a:rPr>
              <a:t>p</a:t>
            </a:r>
            <a:r>
              <a:rPr sz="1900" b="1" dirty="0">
                <a:latin typeface="Roboto"/>
                <a:cs typeface="Roboto"/>
              </a:rPr>
              <a:t>e</a:t>
            </a:r>
            <a:r>
              <a:rPr sz="1900" b="1" spc="-65" dirty="0">
                <a:latin typeface="Roboto"/>
                <a:cs typeface="Roboto"/>
              </a:rPr>
              <a:t>t</a:t>
            </a:r>
            <a:r>
              <a:rPr sz="1900" b="1" spc="-10" dirty="0">
                <a:latin typeface="Roboto"/>
                <a:cs typeface="Roboto"/>
              </a:rPr>
              <a:t>i</a:t>
            </a:r>
            <a:r>
              <a:rPr sz="1900" b="1" spc="-65" dirty="0">
                <a:latin typeface="Roboto"/>
                <a:cs typeface="Roboto"/>
              </a:rPr>
              <a:t>t</a:t>
            </a:r>
            <a:r>
              <a:rPr sz="1900" b="1" spc="-75" dirty="0">
                <a:latin typeface="Roboto"/>
                <a:cs typeface="Roboto"/>
              </a:rPr>
              <a:t>o</a:t>
            </a:r>
            <a:r>
              <a:rPr sz="1900" b="1" spc="25" dirty="0">
                <a:latin typeface="Roboto"/>
                <a:cs typeface="Roboto"/>
              </a:rPr>
              <a:t>r</a:t>
            </a:r>
            <a:r>
              <a:rPr sz="1900" b="1" spc="-70" dirty="0">
                <a:latin typeface="Roboto"/>
                <a:cs typeface="Roboto"/>
              </a:rPr>
              <a:t> </a:t>
            </a:r>
            <a:r>
              <a:rPr sz="1900" b="1" spc="5" dirty="0">
                <a:latin typeface="Roboto"/>
                <a:cs typeface="Roboto"/>
              </a:rPr>
              <a:t>3</a:t>
            </a:r>
            <a:r>
              <a:rPr sz="1900" b="1" spc="-5" dirty="0">
                <a:latin typeface="Roboto"/>
                <a:cs typeface="Roboto"/>
              </a:rPr>
              <a:t>:</a:t>
            </a:r>
            <a:r>
              <a:rPr lang="en-IN" sz="1900" b="1" spc="-5" dirty="0">
                <a:latin typeface="Roboto"/>
                <a:cs typeface="Roboto"/>
              </a:rPr>
              <a:t> </a:t>
            </a:r>
            <a:r>
              <a:rPr lang="en-IN" sz="1900" spc="-5" dirty="0">
                <a:latin typeface="Roboto"/>
                <a:cs typeface="Roboto"/>
              </a:rPr>
              <a:t>IDFC FIRST BANK </a:t>
            </a:r>
          </a:p>
          <a:p>
            <a:pPr marL="12700">
              <a:lnSpc>
                <a:spcPct val="100000"/>
              </a:lnSpc>
              <a:spcBef>
                <a:spcPts val="100"/>
              </a:spcBef>
            </a:pPr>
            <a:r>
              <a:rPr lang="en-IN" sz="1900" dirty="0">
                <a:latin typeface="Roboto"/>
                <a:cs typeface="Roboto"/>
                <a:hlinkClick r:id="rId4"/>
              </a:rPr>
              <a:t>https://www.idfcfirstbank.com/</a:t>
            </a:r>
            <a:endParaRPr lang="en-IN" sz="1900" spc="-5" dirty="0">
              <a:latin typeface="Roboto"/>
              <a:cs typeface="Roboto"/>
            </a:endParaRPr>
          </a:p>
          <a:p>
            <a:pPr marL="12700">
              <a:lnSpc>
                <a:spcPct val="100000"/>
              </a:lnSpc>
              <a:spcBef>
                <a:spcPts val="100"/>
              </a:spcBef>
            </a:pPr>
            <a:r>
              <a:rPr lang="en-IN" sz="1900" b="1" spc="-5" dirty="0">
                <a:latin typeface="Roboto"/>
                <a:cs typeface="Roboto"/>
              </a:rPr>
              <a:t>USP </a:t>
            </a:r>
            <a:r>
              <a:rPr lang="en-IN" sz="1900" spc="-5" dirty="0">
                <a:latin typeface="Roboto"/>
                <a:cs typeface="Roboto"/>
              </a:rPr>
              <a:t>: </a:t>
            </a:r>
            <a:r>
              <a:rPr lang="en-US" sz="1900" spc="-5" dirty="0">
                <a:latin typeface="Roboto"/>
                <a:cs typeface="Roboto"/>
              </a:rPr>
              <a:t>At the heart of IDFC FIRST Bank has a simple belief – customer centricity. The brand's USP is its positioning and this is articulated in 3 simple words- ALWAYS YOU FIRST.</a:t>
            </a:r>
          </a:p>
          <a:p>
            <a:pPr marL="12700">
              <a:lnSpc>
                <a:spcPct val="100000"/>
              </a:lnSpc>
              <a:spcBef>
                <a:spcPts val="100"/>
              </a:spcBef>
            </a:pPr>
            <a:r>
              <a:rPr lang="en-US" sz="1900" b="1" spc="-5" dirty="0">
                <a:latin typeface="Roboto"/>
                <a:cs typeface="Roboto"/>
              </a:rPr>
              <a:t>Online Communication : </a:t>
            </a:r>
            <a:r>
              <a:rPr lang="en-US" sz="1900" spc="-5" dirty="0">
                <a:latin typeface="Roboto"/>
                <a:cs typeface="Roboto"/>
              </a:rPr>
              <a:t>Provided contact number and email id</a:t>
            </a:r>
            <a:endParaRPr sz="1900" b="1" dirty="0">
              <a:latin typeface="Roboto"/>
              <a:cs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1340" y="346165"/>
            <a:ext cx="10415860" cy="430567"/>
          </a:xfrm>
          <a:prstGeom prst="rect">
            <a:avLst/>
          </a:prstGeom>
        </p:spPr>
        <p:txBody>
          <a:bodyPr vert="horz" wrap="square" lIns="0" tIns="12700" rIns="0" bIns="0" rtlCol="0">
            <a:spAutoFit/>
          </a:bodyPr>
          <a:lstStyle/>
          <a:p>
            <a:pPr marL="3860800" marR="5080" indent="-3848100">
              <a:lnSpc>
                <a:spcPct val="116700"/>
              </a:lnSpc>
              <a:spcBef>
                <a:spcPts val="100"/>
              </a:spcBef>
            </a:pPr>
            <a:r>
              <a:rPr sz="2500" spc="10" dirty="0"/>
              <a:t>Part </a:t>
            </a:r>
            <a:r>
              <a:rPr sz="2500" spc="-20" dirty="0"/>
              <a:t>1: </a:t>
            </a:r>
            <a:r>
              <a:rPr sz="2500" spc="-10" dirty="0"/>
              <a:t>Brand </a:t>
            </a:r>
            <a:r>
              <a:rPr sz="2500" spc="-35" dirty="0"/>
              <a:t>study, </a:t>
            </a:r>
            <a:r>
              <a:rPr sz="2500" dirty="0"/>
              <a:t>Competitor </a:t>
            </a:r>
            <a:r>
              <a:rPr sz="2500" spc="-10" dirty="0"/>
              <a:t>Analysis </a:t>
            </a:r>
            <a:r>
              <a:rPr sz="2500" spc="-5" dirty="0"/>
              <a:t>&amp; Buyer’s/Audience’s </a:t>
            </a:r>
            <a:r>
              <a:rPr sz="2500" spc="-610" dirty="0"/>
              <a:t> </a:t>
            </a:r>
            <a:r>
              <a:rPr sz="2500" spc="10" dirty="0"/>
              <a:t>Persona</a:t>
            </a:r>
            <a:endParaRPr sz="2500" dirty="0"/>
          </a:p>
        </p:txBody>
      </p:sp>
      <p:sp>
        <p:nvSpPr>
          <p:cNvPr id="3" name="object 3"/>
          <p:cNvSpPr txBox="1"/>
          <p:nvPr/>
        </p:nvSpPr>
        <p:spPr>
          <a:xfrm>
            <a:off x="1600200" y="914400"/>
            <a:ext cx="9182735" cy="594360"/>
          </a:xfrm>
          <a:prstGeom prst="rect">
            <a:avLst/>
          </a:prstGeom>
        </p:spPr>
        <p:txBody>
          <a:bodyPr vert="horz" wrap="square" lIns="0" tIns="30480" rIns="0" bIns="0" rtlCol="0">
            <a:spAutoFit/>
          </a:bodyPr>
          <a:lstStyle/>
          <a:p>
            <a:pPr marL="431800" marR="5080" indent="-419100">
              <a:lnSpc>
                <a:spcPts val="2200"/>
              </a:lnSpc>
              <a:spcBef>
                <a:spcPts val="240"/>
              </a:spcBef>
              <a:buFont typeface="Lucida Sans Unicode"/>
              <a:buChar char="●"/>
              <a:tabLst>
                <a:tab pos="431165" algn="l"/>
                <a:tab pos="431800" algn="l"/>
              </a:tabLst>
            </a:pPr>
            <a:r>
              <a:rPr sz="1900" b="1" spc="-40" dirty="0">
                <a:latin typeface="Roboto"/>
                <a:cs typeface="Roboto"/>
              </a:rPr>
              <a:t>Buyer's/Audience's</a:t>
            </a:r>
            <a:r>
              <a:rPr sz="1900" b="1" spc="-55" dirty="0">
                <a:latin typeface="Roboto"/>
                <a:cs typeface="Roboto"/>
              </a:rPr>
              <a:t> </a:t>
            </a:r>
            <a:r>
              <a:rPr sz="1900" b="1" spc="-30" dirty="0">
                <a:latin typeface="Roboto"/>
                <a:cs typeface="Roboto"/>
              </a:rPr>
              <a:t>Persona:</a:t>
            </a:r>
            <a:r>
              <a:rPr sz="1900" b="1" spc="-110" dirty="0">
                <a:latin typeface="Roboto"/>
                <a:cs typeface="Roboto"/>
              </a:rPr>
              <a:t> </a:t>
            </a:r>
            <a:r>
              <a:rPr sz="1900" spc="-35" dirty="0">
                <a:latin typeface="Roboto"/>
                <a:cs typeface="Roboto"/>
              </a:rPr>
              <a:t>Clearly</a:t>
            </a:r>
            <a:r>
              <a:rPr sz="1900" spc="-70" dirty="0">
                <a:latin typeface="Roboto"/>
                <a:cs typeface="Roboto"/>
              </a:rPr>
              <a:t> </a:t>
            </a:r>
            <a:r>
              <a:rPr sz="1900" spc="-30" dirty="0">
                <a:latin typeface="Roboto"/>
                <a:cs typeface="Roboto"/>
              </a:rPr>
              <a:t>define</a:t>
            </a:r>
            <a:r>
              <a:rPr sz="1900" spc="-80" dirty="0">
                <a:latin typeface="Roboto"/>
                <a:cs typeface="Roboto"/>
              </a:rPr>
              <a:t> </a:t>
            </a:r>
            <a:r>
              <a:rPr sz="1900" spc="-40" dirty="0">
                <a:latin typeface="Roboto"/>
                <a:cs typeface="Roboto"/>
              </a:rPr>
              <a:t>the</a:t>
            </a:r>
            <a:r>
              <a:rPr sz="1900" spc="25" dirty="0">
                <a:latin typeface="Roboto"/>
                <a:cs typeface="Roboto"/>
              </a:rPr>
              <a:t> </a:t>
            </a:r>
            <a:r>
              <a:rPr sz="1900" spc="-45" dirty="0">
                <a:latin typeface="Roboto"/>
                <a:cs typeface="Roboto"/>
              </a:rPr>
              <a:t>target</a:t>
            </a:r>
            <a:r>
              <a:rPr sz="1900" spc="-95" dirty="0">
                <a:latin typeface="Roboto"/>
                <a:cs typeface="Roboto"/>
              </a:rPr>
              <a:t> </a:t>
            </a:r>
            <a:r>
              <a:rPr sz="1900" spc="-35" dirty="0">
                <a:latin typeface="Roboto"/>
                <a:cs typeface="Roboto"/>
              </a:rPr>
              <a:t>audience</a:t>
            </a:r>
            <a:r>
              <a:rPr sz="1900" spc="-80" dirty="0">
                <a:latin typeface="Roboto"/>
                <a:cs typeface="Roboto"/>
              </a:rPr>
              <a:t> </a:t>
            </a:r>
            <a:r>
              <a:rPr sz="1900" spc="-15" dirty="0">
                <a:latin typeface="Roboto"/>
                <a:cs typeface="Roboto"/>
              </a:rPr>
              <a:t>for</a:t>
            </a:r>
            <a:r>
              <a:rPr sz="1900" spc="-114" dirty="0">
                <a:latin typeface="Roboto"/>
                <a:cs typeface="Roboto"/>
              </a:rPr>
              <a:t> </a:t>
            </a:r>
            <a:r>
              <a:rPr sz="1900" spc="-40" dirty="0">
                <a:latin typeface="Roboto"/>
                <a:cs typeface="Roboto"/>
              </a:rPr>
              <a:t>the</a:t>
            </a:r>
            <a:r>
              <a:rPr sz="1900" spc="20" dirty="0">
                <a:latin typeface="Roboto"/>
                <a:cs typeface="Roboto"/>
              </a:rPr>
              <a:t> </a:t>
            </a:r>
            <a:r>
              <a:rPr sz="1900" spc="-50" dirty="0">
                <a:latin typeface="Roboto"/>
                <a:cs typeface="Roboto"/>
              </a:rPr>
              <a:t>chosen</a:t>
            </a:r>
            <a:r>
              <a:rPr sz="1900" spc="-120" dirty="0">
                <a:latin typeface="Roboto"/>
                <a:cs typeface="Roboto"/>
              </a:rPr>
              <a:t> </a:t>
            </a:r>
            <a:r>
              <a:rPr sz="1900" spc="-45" dirty="0">
                <a:latin typeface="Roboto"/>
                <a:cs typeface="Roboto"/>
              </a:rPr>
              <a:t>brand. </a:t>
            </a:r>
            <a:r>
              <a:rPr lang="en-IN" sz="1900" spc="-459" dirty="0">
                <a:latin typeface="Roboto"/>
                <a:cs typeface="Roboto"/>
              </a:rPr>
              <a:t> </a:t>
            </a:r>
            <a:r>
              <a:rPr sz="1900" spc="-10" dirty="0">
                <a:latin typeface="Roboto"/>
                <a:cs typeface="Roboto"/>
              </a:rPr>
              <a:t>C</a:t>
            </a:r>
            <a:r>
              <a:rPr sz="1900" spc="-85" dirty="0">
                <a:latin typeface="Roboto"/>
                <a:cs typeface="Roboto"/>
              </a:rPr>
              <a:t>on</a:t>
            </a:r>
            <a:r>
              <a:rPr sz="1900" dirty="0">
                <a:latin typeface="Roboto"/>
                <a:cs typeface="Roboto"/>
              </a:rPr>
              <a:t>s</a:t>
            </a:r>
            <a:r>
              <a:rPr sz="1900" spc="-85" dirty="0">
                <a:latin typeface="Roboto"/>
                <a:cs typeface="Roboto"/>
              </a:rPr>
              <a:t>i</a:t>
            </a:r>
            <a:r>
              <a:rPr sz="1900" spc="15" dirty="0">
                <a:latin typeface="Roboto"/>
                <a:cs typeface="Roboto"/>
              </a:rPr>
              <a:t>d</a:t>
            </a:r>
            <a:r>
              <a:rPr sz="1900" spc="-100" dirty="0">
                <a:latin typeface="Roboto"/>
                <a:cs typeface="Roboto"/>
              </a:rPr>
              <a:t>e</a:t>
            </a:r>
            <a:r>
              <a:rPr sz="1900" spc="-25" dirty="0">
                <a:latin typeface="Roboto"/>
                <a:cs typeface="Roboto"/>
              </a:rPr>
              <a:t>r</a:t>
            </a:r>
            <a:r>
              <a:rPr sz="1900" spc="-20" dirty="0">
                <a:latin typeface="Roboto"/>
                <a:cs typeface="Roboto"/>
              </a:rPr>
              <a:t> </a:t>
            </a:r>
            <a:r>
              <a:rPr sz="1900" spc="-85" dirty="0">
                <a:latin typeface="Roboto"/>
                <a:cs typeface="Roboto"/>
              </a:rPr>
              <a:t>d</a:t>
            </a:r>
            <a:r>
              <a:rPr sz="1900" dirty="0">
                <a:latin typeface="Roboto"/>
                <a:cs typeface="Roboto"/>
              </a:rPr>
              <a:t>e</a:t>
            </a:r>
            <a:r>
              <a:rPr sz="1900" spc="-65" dirty="0">
                <a:latin typeface="Roboto"/>
                <a:cs typeface="Roboto"/>
              </a:rPr>
              <a:t>m</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p</a:t>
            </a:r>
            <a:r>
              <a:rPr sz="1900" dirty="0">
                <a:latin typeface="Roboto"/>
                <a:cs typeface="Roboto"/>
              </a:rPr>
              <a:t>s</a:t>
            </a:r>
            <a:r>
              <a:rPr sz="1900" spc="-160" dirty="0">
                <a:latin typeface="Roboto"/>
                <a:cs typeface="Roboto"/>
              </a:rPr>
              <a:t>y</a:t>
            </a:r>
            <a:r>
              <a:rPr sz="1900" spc="5" dirty="0">
                <a:latin typeface="Roboto"/>
                <a:cs typeface="Roboto"/>
              </a:rPr>
              <a:t>c</a:t>
            </a:r>
            <a:r>
              <a:rPr sz="1900" spc="-85" dirty="0">
                <a:latin typeface="Roboto"/>
                <a:cs typeface="Roboto"/>
              </a:rPr>
              <a:t>h</a:t>
            </a:r>
            <a:r>
              <a:rPr sz="1900" spc="15" dirty="0">
                <a:latin typeface="Roboto"/>
                <a:cs typeface="Roboto"/>
              </a:rPr>
              <a:t>o</a:t>
            </a:r>
            <a:r>
              <a:rPr sz="1900" spc="-85" dirty="0">
                <a:latin typeface="Roboto"/>
                <a:cs typeface="Roboto"/>
              </a:rPr>
              <a:t>g</a:t>
            </a:r>
            <a:r>
              <a:rPr sz="1900" spc="-70" dirty="0">
                <a:latin typeface="Roboto"/>
                <a:cs typeface="Roboto"/>
              </a:rPr>
              <a:t>r</a:t>
            </a:r>
            <a:r>
              <a:rPr sz="1900" spc="-50" dirty="0">
                <a:latin typeface="Roboto"/>
                <a:cs typeface="Roboto"/>
              </a:rPr>
              <a:t>a</a:t>
            </a:r>
            <a:r>
              <a:rPr sz="1900" spc="15" dirty="0">
                <a:latin typeface="Roboto"/>
                <a:cs typeface="Roboto"/>
              </a:rPr>
              <a:t>p</a:t>
            </a:r>
            <a:r>
              <a:rPr sz="1900" spc="-85" dirty="0">
                <a:latin typeface="Roboto"/>
                <a:cs typeface="Roboto"/>
              </a:rPr>
              <a:t>hi</a:t>
            </a:r>
            <a:r>
              <a:rPr sz="1900" spc="5" dirty="0">
                <a:latin typeface="Roboto"/>
                <a:cs typeface="Roboto"/>
              </a:rPr>
              <a:t>c</a:t>
            </a:r>
            <a:r>
              <a:rPr sz="1900" spc="-100" dirty="0">
                <a:latin typeface="Roboto"/>
                <a:cs typeface="Roboto"/>
              </a:rPr>
              <a:t>s</a:t>
            </a:r>
            <a:r>
              <a:rPr sz="1900" spc="-5" dirty="0">
                <a:latin typeface="Roboto"/>
                <a:cs typeface="Roboto"/>
              </a:rPr>
              <a:t>,</a:t>
            </a:r>
            <a:r>
              <a:rPr sz="1900" spc="-50" dirty="0">
                <a:latin typeface="Roboto"/>
                <a:cs typeface="Roboto"/>
              </a:rPr>
              <a:t> </a:t>
            </a:r>
            <a:r>
              <a:rPr sz="1900" spc="-85" dirty="0">
                <a:latin typeface="Roboto"/>
                <a:cs typeface="Roboto"/>
              </a:rPr>
              <a:t>b</a:t>
            </a:r>
            <a:r>
              <a:rPr sz="1900" dirty="0">
                <a:latin typeface="Roboto"/>
                <a:cs typeface="Roboto"/>
              </a:rPr>
              <a:t>e</a:t>
            </a:r>
            <a:r>
              <a:rPr sz="1900" spc="-85" dirty="0">
                <a:latin typeface="Roboto"/>
                <a:cs typeface="Roboto"/>
              </a:rPr>
              <a:t>h</a:t>
            </a:r>
            <a:r>
              <a:rPr sz="1900" spc="-50" dirty="0">
                <a:latin typeface="Roboto"/>
                <a:cs typeface="Roboto"/>
              </a:rPr>
              <a:t>a</a:t>
            </a:r>
            <a:r>
              <a:rPr sz="1900" spc="-65" dirty="0">
                <a:latin typeface="Roboto"/>
                <a:cs typeface="Roboto"/>
              </a:rPr>
              <a:t>v</a:t>
            </a:r>
            <a:r>
              <a:rPr sz="1900" spc="15" dirty="0">
                <a:latin typeface="Roboto"/>
                <a:cs typeface="Roboto"/>
              </a:rPr>
              <a:t>i</a:t>
            </a:r>
            <a:r>
              <a:rPr sz="1900" spc="-85" dirty="0">
                <a:latin typeface="Roboto"/>
                <a:cs typeface="Roboto"/>
              </a:rPr>
              <a:t>o</a:t>
            </a:r>
            <a:r>
              <a:rPr sz="1900" spc="-70" dirty="0">
                <a:latin typeface="Roboto"/>
                <a:cs typeface="Roboto"/>
              </a:rPr>
              <a:t>r</a:t>
            </a:r>
            <a:r>
              <a:rPr sz="1900" dirty="0">
                <a:latin typeface="Roboto"/>
                <a:cs typeface="Roboto"/>
              </a:rPr>
              <a:t>s</a:t>
            </a:r>
            <a:r>
              <a:rPr sz="1900" spc="-5" dirty="0">
                <a:latin typeface="Roboto"/>
                <a:cs typeface="Roboto"/>
              </a:rPr>
              <a:t>,</a:t>
            </a:r>
            <a:r>
              <a:rPr sz="1900" spc="-150"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dirty="0">
                <a:latin typeface="Roboto"/>
                <a:cs typeface="Roboto"/>
              </a:rPr>
              <a:t>i</a:t>
            </a:r>
            <a:r>
              <a:rPr sz="1900" spc="-85" dirty="0">
                <a:latin typeface="Roboto"/>
                <a:cs typeface="Roboto"/>
              </a:rPr>
              <a:t>n</a:t>
            </a:r>
            <a:r>
              <a:rPr sz="1900" spc="-45" dirty="0">
                <a:latin typeface="Roboto"/>
                <a:cs typeface="Roboto"/>
              </a:rPr>
              <a:t>t</a:t>
            </a:r>
            <a:r>
              <a:rPr sz="1900" dirty="0">
                <a:latin typeface="Roboto"/>
                <a:cs typeface="Roboto"/>
              </a:rPr>
              <a:t>e</a:t>
            </a:r>
            <a:r>
              <a:rPr sz="1900" spc="-70" dirty="0">
                <a:latin typeface="Roboto"/>
                <a:cs typeface="Roboto"/>
              </a:rPr>
              <a:t>r</a:t>
            </a:r>
            <a:r>
              <a:rPr sz="1900" spc="-100" dirty="0">
                <a:latin typeface="Roboto"/>
                <a:cs typeface="Roboto"/>
              </a:rPr>
              <a:t>e</a:t>
            </a:r>
            <a:r>
              <a:rPr sz="1900" dirty="0">
                <a:latin typeface="Roboto"/>
                <a:cs typeface="Roboto"/>
              </a:rPr>
              <a:t>s</a:t>
            </a:r>
            <a:r>
              <a:rPr sz="1900" spc="-45" dirty="0">
                <a:latin typeface="Roboto"/>
                <a:cs typeface="Roboto"/>
              </a:rPr>
              <a:t>t</a:t>
            </a:r>
            <a:r>
              <a:rPr sz="1900" spc="-100" dirty="0">
                <a:latin typeface="Roboto"/>
                <a:cs typeface="Roboto"/>
              </a:rPr>
              <a:t>s</a:t>
            </a:r>
            <a:r>
              <a:rPr sz="1900" spc="-10" dirty="0">
                <a:latin typeface="Roboto"/>
                <a:cs typeface="Roboto"/>
              </a:rPr>
              <a:t>.</a:t>
            </a:r>
            <a:endParaRPr sz="1900" dirty="0">
              <a:latin typeface="Roboto"/>
              <a:cs typeface="Roboto"/>
            </a:endParaRPr>
          </a:p>
        </p:txBody>
      </p:sp>
      <p:pic>
        <p:nvPicPr>
          <p:cNvPr id="5" name="Picture 4">
            <a:extLst>
              <a:ext uri="{FF2B5EF4-FFF2-40B4-BE49-F238E27FC236}">
                <a16:creationId xmlns:a16="http://schemas.microsoft.com/office/drawing/2014/main" id="{9D5C5BA6-3D4D-D89F-39C0-78DDA3275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08760"/>
            <a:ext cx="6324600" cy="5360125"/>
          </a:xfrm>
          <a:prstGeom prst="rect">
            <a:avLst/>
          </a:prstGeom>
        </p:spPr>
      </p:pic>
      <p:sp>
        <p:nvSpPr>
          <p:cNvPr id="7" name="TextBox 6">
            <a:extLst>
              <a:ext uri="{FF2B5EF4-FFF2-40B4-BE49-F238E27FC236}">
                <a16:creationId xmlns:a16="http://schemas.microsoft.com/office/drawing/2014/main" id="{3E21CFB3-894A-6029-870E-02A56F752A85}"/>
              </a:ext>
            </a:extLst>
          </p:cNvPr>
          <p:cNvSpPr txBox="1"/>
          <p:nvPr/>
        </p:nvSpPr>
        <p:spPr>
          <a:xfrm>
            <a:off x="380999" y="1874728"/>
            <a:ext cx="5181599" cy="3108543"/>
          </a:xfrm>
          <a:prstGeom prst="rect">
            <a:avLst/>
          </a:prstGeom>
          <a:noFill/>
        </p:spPr>
        <p:txBody>
          <a:bodyPr wrap="square">
            <a:spAutoFit/>
          </a:bodyPr>
          <a:lstStyle/>
          <a:p>
            <a:r>
              <a:rPr lang="en-IN" b="1" dirty="0"/>
              <a:t> </a:t>
            </a:r>
            <a:r>
              <a:rPr lang="en-IN" sz="2000" b="1" dirty="0"/>
              <a:t>Demographics : </a:t>
            </a:r>
          </a:p>
          <a:p>
            <a:r>
              <a:rPr lang="en-IN" sz="2000" dirty="0"/>
              <a:t>Age Range: above 18</a:t>
            </a:r>
          </a:p>
          <a:p>
            <a:r>
              <a:rPr lang="en-IN" sz="2000" dirty="0"/>
              <a:t>Gender : All</a:t>
            </a:r>
          </a:p>
          <a:p>
            <a:r>
              <a:rPr lang="en-IN" sz="2000" dirty="0"/>
              <a:t>Children: not eligible (minor)</a:t>
            </a:r>
          </a:p>
          <a:p>
            <a:r>
              <a:rPr lang="en-IN" sz="2000" dirty="0"/>
              <a:t>Marital status : Both (married/unmarried)</a:t>
            </a:r>
          </a:p>
          <a:p>
            <a:r>
              <a:rPr lang="en-IN" sz="2000" dirty="0"/>
              <a:t>Location : All over INDIA</a:t>
            </a:r>
          </a:p>
          <a:p>
            <a:r>
              <a:rPr lang="en-IN" sz="2000" dirty="0"/>
              <a:t>Income : 3,00,000</a:t>
            </a:r>
          </a:p>
          <a:p>
            <a:r>
              <a:rPr lang="en-IN" sz="2000" dirty="0"/>
              <a:t>Education : 10+2  </a:t>
            </a:r>
          </a:p>
          <a:p>
            <a:endParaRPr lang="en-IN" dirty="0"/>
          </a:p>
          <a:p>
            <a:r>
              <a:rPr lang="en-IN" dirty="0"/>
              <a:t> </a:t>
            </a:r>
          </a:p>
        </p:txBody>
      </p:sp>
      <p:sp>
        <p:nvSpPr>
          <p:cNvPr id="9" name="TextBox 8">
            <a:extLst>
              <a:ext uri="{FF2B5EF4-FFF2-40B4-BE49-F238E27FC236}">
                <a16:creationId xmlns:a16="http://schemas.microsoft.com/office/drawing/2014/main" id="{74231802-3084-6DFD-68E5-300F00473505}"/>
              </a:ext>
            </a:extLst>
          </p:cNvPr>
          <p:cNvSpPr txBox="1"/>
          <p:nvPr/>
        </p:nvSpPr>
        <p:spPr>
          <a:xfrm>
            <a:off x="380999" y="4272677"/>
            <a:ext cx="6096000" cy="2585323"/>
          </a:xfrm>
          <a:prstGeom prst="rect">
            <a:avLst/>
          </a:prstGeom>
          <a:noFill/>
        </p:spPr>
        <p:txBody>
          <a:bodyPr wrap="square">
            <a:spAutoFit/>
          </a:bodyPr>
          <a:lstStyle/>
          <a:p>
            <a:r>
              <a:rPr lang="en-IN" b="1" dirty="0"/>
              <a:t>Information Gathering :</a:t>
            </a:r>
          </a:p>
          <a:p>
            <a:r>
              <a:rPr lang="en-IN" dirty="0"/>
              <a:t>How do they get their information: </a:t>
            </a:r>
          </a:p>
          <a:p>
            <a:r>
              <a:rPr lang="en-IN" dirty="0"/>
              <a:t>Community platforms , You tube ads , Facebook and </a:t>
            </a:r>
          </a:p>
          <a:p>
            <a:r>
              <a:rPr lang="en-IN" dirty="0"/>
              <a:t>Instagram ads.</a:t>
            </a:r>
          </a:p>
          <a:p>
            <a:r>
              <a:rPr lang="en-IN" b="1" dirty="0"/>
              <a:t>Values / fears:</a:t>
            </a:r>
          </a:p>
          <a:p>
            <a:r>
              <a:rPr lang="en-IN" dirty="0"/>
              <a:t>What do they value in their professional life : </a:t>
            </a:r>
          </a:p>
          <a:p>
            <a:r>
              <a:rPr lang="en-US" dirty="0"/>
              <a:t>Customer Centricity, Ethics, Transparency, Teamwork and Ownership</a:t>
            </a:r>
            <a:endParaRPr lang="en-IN" dirty="0"/>
          </a:p>
          <a:p>
            <a:r>
              <a:rPr lang="en-IN" dirty="0"/>
              <a:t>   </a:t>
            </a:r>
          </a:p>
        </p:txBody>
      </p:sp>
      <p:sp>
        <p:nvSpPr>
          <p:cNvPr id="13" name="TextBox 12">
            <a:extLst>
              <a:ext uri="{FF2B5EF4-FFF2-40B4-BE49-F238E27FC236}">
                <a16:creationId xmlns:a16="http://schemas.microsoft.com/office/drawing/2014/main" id="{44A9F06F-2540-9174-601D-577660FD8BB5}"/>
              </a:ext>
            </a:extLst>
          </p:cNvPr>
          <p:cNvSpPr txBox="1"/>
          <p:nvPr/>
        </p:nvSpPr>
        <p:spPr>
          <a:xfrm>
            <a:off x="572384" y="1508760"/>
            <a:ext cx="6096000" cy="400110"/>
          </a:xfrm>
          <a:prstGeom prst="rect">
            <a:avLst/>
          </a:prstGeom>
          <a:noFill/>
        </p:spPr>
        <p:txBody>
          <a:bodyPr wrap="square">
            <a:spAutoFit/>
          </a:bodyPr>
          <a:lstStyle/>
          <a:p>
            <a:r>
              <a:rPr lang="en-IN" sz="2000" b="1" dirty="0"/>
              <a:t>AXIS BANK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0" y="762000"/>
            <a:ext cx="4648835" cy="406400"/>
          </a:xfrm>
          <a:prstGeom prst="rect">
            <a:avLst/>
          </a:prstGeom>
        </p:spPr>
        <p:txBody>
          <a:bodyPr vert="horz" wrap="square" lIns="0" tIns="12700" rIns="0" bIns="0" rtlCol="0">
            <a:spAutoFit/>
          </a:bodyPr>
          <a:lstStyle/>
          <a:p>
            <a:pPr marL="12700">
              <a:lnSpc>
                <a:spcPct val="100000"/>
              </a:lnSpc>
              <a:spcBef>
                <a:spcPts val="100"/>
              </a:spcBef>
            </a:pPr>
            <a:r>
              <a:rPr sz="2500" spc="-15" dirty="0"/>
              <a:t>Part</a:t>
            </a:r>
            <a:r>
              <a:rPr sz="2500" spc="-80" dirty="0"/>
              <a:t> </a:t>
            </a:r>
            <a:r>
              <a:rPr sz="2500" spc="30" dirty="0"/>
              <a:t>2:</a:t>
            </a:r>
            <a:r>
              <a:rPr sz="2500" spc="-40" dirty="0"/>
              <a:t> </a:t>
            </a:r>
            <a:r>
              <a:rPr sz="2500" spc="-15" dirty="0"/>
              <a:t>SEO</a:t>
            </a:r>
            <a:r>
              <a:rPr sz="2500" spc="-60" dirty="0"/>
              <a:t> </a:t>
            </a:r>
            <a:r>
              <a:rPr sz="2500" spc="-5" dirty="0"/>
              <a:t>&amp;</a:t>
            </a:r>
            <a:r>
              <a:rPr sz="2500" spc="25" dirty="0"/>
              <a:t> </a:t>
            </a:r>
            <a:r>
              <a:rPr sz="2500" spc="-5" dirty="0"/>
              <a:t>Keyword</a:t>
            </a:r>
            <a:r>
              <a:rPr sz="2500" spc="55" dirty="0"/>
              <a:t> </a:t>
            </a:r>
            <a:r>
              <a:rPr sz="2500" spc="5" dirty="0"/>
              <a:t>Research</a:t>
            </a:r>
            <a:endParaRPr sz="2500" dirty="0"/>
          </a:p>
        </p:txBody>
      </p:sp>
      <p:sp>
        <p:nvSpPr>
          <p:cNvPr id="3" name="object 3"/>
          <p:cNvSpPr txBox="1"/>
          <p:nvPr/>
        </p:nvSpPr>
        <p:spPr>
          <a:xfrm>
            <a:off x="1320800" y="1866900"/>
            <a:ext cx="9386570" cy="3388360"/>
          </a:xfrm>
          <a:prstGeom prst="rect">
            <a:avLst/>
          </a:prstGeom>
        </p:spPr>
        <p:txBody>
          <a:bodyPr vert="horz" wrap="square" lIns="0" tIns="12700" rIns="0" bIns="0" rtlCol="0">
            <a:spAutoFit/>
          </a:bodyPr>
          <a:lstStyle/>
          <a:p>
            <a:pPr marL="622300" indent="-419100">
              <a:lnSpc>
                <a:spcPts val="2240"/>
              </a:lnSpc>
              <a:spcBef>
                <a:spcPts val="100"/>
              </a:spcBef>
              <a:buFont typeface="Lucida Sans Unicode"/>
              <a:buChar char="●"/>
              <a:tabLst>
                <a:tab pos="621665" algn="l"/>
                <a:tab pos="622300" algn="l"/>
              </a:tabLst>
            </a:pPr>
            <a:r>
              <a:rPr sz="1900" b="1" spc="-80" dirty="0">
                <a:latin typeface="Roboto"/>
                <a:cs typeface="Roboto"/>
              </a:rPr>
              <a:t>S</a:t>
            </a:r>
            <a:r>
              <a:rPr sz="1900" b="1" spc="-60" dirty="0">
                <a:latin typeface="Roboto"/>
                <a:cs typeface="Roboto"/>
              </a:rPr>
              <a:t>E</a:t>
            </a:r>
            <a:r>
              <a:rPr sz="1900" b="1" dirty="0">
                <a:latin typeface="Roboto"/>
                <a:cs typeface="Roboto"/>
              </a:rPr>
              <a:t>O</a:t>
            </a:r>
            <a:r>
              <a:rPr sz="1900" b="1" spc="-85" dirty="0">
                <a:latin typeface="Roboto"/>
                <a:cs typeface="Roboto"/>
              </a:rPr>
              <a:t> </a:t>
            </a:r>
            <a:r>
              <a:rPr sz="1900" b="1" spc="90" dirty="0">
                <a:latin typeface="Roboto"/>
                <a:cs typeface="Roboto"/>
              </a:rPr>
              <a:t>A</a:t>
            </a:r>
            <a:r>
              <a:rPr sz="1900" b="1" spc="-75" dirty="0">
                <a:latin typeface="Roboto"/>
                <a:cs typeface="Roboto"/>
              </a:rPr>
              <a:t>u</a:t>
            </a:r>
            <a:r>
              <a:rPr sz="1900" b="1" spc="-80" dirty="0">
                <a:latin typeface="Roboto"/>
                <a:cs typeface="Roboto"/>
              </a:rPr>
              <a:t>d</a:t>
            </a:r>
            <a:r>
              <a:rPr sz="1900" b="1" spc="-10" dirty="0">
                <a:latin typeface="Roboto"/>
                <a:cs typeface="Roboto"/>
              </a:rPr>
              <a:t>i</a:t>
            </a:r>
            <a:r>
              <a:rPr sz="1900" b="1" spc="-65" dirty="0">
                <a:latin typeface="Roboto"/>
                <a:cs typeface="Roboto"/>
              </a:rPr>
              <a:t>t</a:t>
            </a:r>
            <a:r>
              <a:rPr sz="1900" b="1" spc="-5" dirty="0">
                <a:latin typeface="Roboto"/>
                <a:cs typeface="Roboto"/>
              </a:rPr>
              <a:t>:</a:t>
            </a:r>
            <a:r>
              <a:rPr sz="1900" b="1" spc="-10" dirty="0">
                <a:latin typeface="Roboto"/>
                <a:cs typeface="Roboto"/>
              </a:rPr>
              <a:t> </a:t>
            </a:r>
            <a:r>
              <a:rPr sz="1900" spc="-90" dirty="0">
                <a:latin typeface="Roboto"/>
                <a:cs typeface="Roboto"/>
              </a:rPr>
              <a:t>D</a:t>
            </a:r>
            <a:r>
              <a:rPr sz="1900" dirty="0">
                <a:latin typeface="Roboto"/>
                <a:cs typeface="Roboto"/>
              </a:rPr>
              <a:t>o</a:t>
            </a:r>
            <a:r>
              <a:rPr sz="1900" spc="-60" dirty="0">
                <a:latin typeface="Roboto"/>
                <a:cs typeface="Roboto"/>
              </a:rPr>
              <a:t> </a:t>
            </a:r>
            <a:r>
              <a:rPr sz="1900" spc="-50" dirty="0">
                <a:latin typeface="Roboto"/>
                <a:cs typeface="Roboto"/>
              </a:rPr>
              <a:t>a</a:t>
            </a:r>
            <a:r>
              <a:rPr sz="1900" spc="-35" dirty="0">
                <a:latin typeface="Roboto"/>
                <a:cs typeface="Roboto"/>
              </a:rPr>
              <a:t>n</a:t>
            </a:r>
            <a:r>
              <a:rPr sz="1900" spc="-125" dirty="0">
                <a:latin typeface="Roboto"/>
                <a:cs typeface="Roboto"/>
              </a:rPr>
              <a:t> </a:t>
            </a:r>
            <a:r>
              <a:rPr sz="1900" spc="-65" dirty="0">
                <a:latin typeface="Roboto"/>
                <a:cs typeface="Roboto"/>
              </a:rPr>
              <a:t>S</a:t>
            </a:r>
            <a:r>
              <a:rPr sz="1900" spc="50" dirty="0">
                <a:latin typeface="Roboto"/>
                <a:cs typeface="Roboto"/>
              </a:rPr>
              <a:t>E</a:t>
            </a:r>
            <a:r>
              <a:rPr sz="1900" spc="10" dirty="0">
                <a:latin typeface="Roboto"/>
                <a:cs typeface="Roboto"/>
              </a:rPr>
              <a:t>O</a:t>
            </a:r>
            <a:r>
              <a:rPr sz="1900" spc="-80" dirty="0">
                <a:latin typeface="Roboto"/>
                <a:cs typeface="Roboto"/>
              </a:rPr>
              <a:t> </a:t>
            </a:r>
            <a:r>
              <a:rPr sz="1900" spc="-50" dirty="0">
                <a:latin typeface="Roboto"/>
                <a:cs typeface="Roboto"/>
              </a:rPr>
              <a:t>a</a:t>
            </a:r>
            <a:r>
              <a:rPr sz="1900" spc="-85" dirty="0">
                <a:latin typeface="Roboto"/>
                <a:cs typeface="Roboto"/>
              </a:rPr>
              <a:t>ud</a:t>
            </a:r>
            <a:r>
              <a:rPr sz="1900" spc="15" dirty="0">
                <a:latin typeface="Roboto"/>
                <a:cs typeface="Roboto"/>
              </a:rPr>
              <a:t>i</a:t>
            </a:r>
            <a:r>
              <a:rPr sz="1900" spc="-20" dirty="0">
                <a:latin typeface="Roboto"/>
                <a:cs typeface="Roboto"/>
              </a:rPr>
              <a:t>t</a:t>
            </a:r>
            <a:r>
              <a:rPr sz="1900" spc="-95" dirty="0">
                <a:latin typeface="Roboto"/>
                <a:cs typeface="Roboto"/>
              </a:rPr>
              <a:t> </a:t>
            </a:r>
            <a:r>
              <a:rPr sz="1900" spc="15" dirty="0">
                <a:latin typeface="Roboto"/>
                <a:cs typeface="Roboto"/>
              </a:rPr>
              <a:t>o</a:t>
            </a:r>
            <a:r>
              <a:rPr sz="1900" spc="35" dirty="0">
                <a:latin typeface="Roboto"/>
                <a:cs typeface="Roboto"/>
              </a:rPr>
              <a:t>f</a:t>
            </a:r>
            <a:r>
              <a:rPr sz="1900" spc="-35" dirty="0">
                <a:latin typeface="Roboto"/>
                <a:cs typeface="Roboto"/>
              </a:rPr>
              <a:t> </a:t>
            </a:r>
            <a:r>
              <a:rPr sz="1900" spc="-145" dirty="0">
                <a:latin typeface="Roboto"/>
                <a:cs typeface="Roboto"/>
              </a:rPr>
              <a:t>t</a:t>
            </a:r>
            <a:r>
              <a:rPr sz="1900" spc="15" dirty="0">
                <a:latin typeface="Roboto"/>
                <a:cs typeface="Roboto"/>
              </a:rPr>
              <a:t>h</a:t>
            </a:r>
            <a:r>
              <a:rPr sz="1900" spc="10" dirty="0">
                <a:latin typeface="Roboto"/>
                <a:cs typeface="Roboto"/>
              </a:rPr>
              <a:t>e</a:t>
            </a:r>
            <a:r>
              <a:rPr sz="1900" spc="-80" dirty="0">
                <a:latin typeface="Roboto"/>
                <a:cs typeface="Roboto"/>
              </a:rPr>
              <a:t> </a:t>
            </a:r>
            <a:r>
              <a:rPr sz="1900" spc="-85" dirty="0">
                <a:latin typeface="Roboto"/>
                <a:cs typeface="Roboto"/>
              </a:rPr>
              <a:t>b</a:t>
            </a:r>
            <a:r>
              <a:rPr sz="1900" spc="-70" dirty="0">
                <a:latin typeface="Roboto"/>
                <a:cs typeface="Roboto"/>
              </a:rPr>
              <a:t>r</a:t>
            </a:r>
            <a:r>
              <a:rPr sz="1900" spc="-50" dirty="0">
                <a:latin typeface="Roboto"/>
                <a:cs typeface="Roboto"/>
              </a:rPr>
              <a:t>a</a:t>
            </a:r>
            <a:r>
              <a:rPr sz="1900" spc="-85" dirty="0">
                <a:latin typeface="Roboto"/>
                <a:cs typeface="Roboto"/>
              </a:rPr>
              <a:t>n</a:t>
            </a:r>
            <a:r>
              <a:rPr sz="1900" spc="15" dirty="0">
                <a:latin typeface="Roboto"/>
                <a:cs typeface="Roboto"/>
              </a:rPr>
              <a:t>d</a:t>
            </a:r>
            <a:r>
              <a:rPr sz="1900" spc="-15" dirty="0">
                <a:latin typeface="Roboto"/>
                <a:cs typeface="Roboto"/>
              </a:rPr>
              <a:t>s</a:t>
            </a:r>
            <a:r>
              <a:rPr sz="1900" spc="-55" dirty="0">
                <a:latin typeface="Roboto"/>
                <a:cs typeface="Roboto"/>
              </a:rPr>
              <a:t> </a:t>
            </a:r>
            <a:r>
              <a:rPr sz="1900" spc="-145" dirty="0">
                <a:latin typeface="Roboto"/>
                <a:cs typeface="Roboto"/>
              </a:rPr>
              <a:t>w</a:t>
            </a:r>
            <a:r>
              <a:rPr sz="1900" dirty="0">
                <a:latin typeface="Roboto"/>
                <a:cs typeface="Roboto"/>
              </a:rPr>
              <a:t>e</a:t>
            </a:r>
            <a:r>
              <a:rPr sz="1900" spc="15" dirty="0">
                <a:latin typeface="Roboto"/>
                <a:cs typeface="Roboto"/>
              </a:rPr>
              <a:t>b</a:t>
            </a:r>
            <a:r>
              <a:rPr sz="1900" spc="-100" dirty="0">
                <a:latin typeface="Roboto"/>
                <a:cs typeface="Roboto"/>
              </a:rPr>
              <a:t>s</a:t>
            </a:r>
            <a:r>
              <a:rPr sz="1900" spc="-85" dirty="0">
                <a:latin typeface="Roboto"/>
                <a:cs typeface="Roboto"/>
              </a:rPr>
              <a:t>i</a:t>
            </a:r>
            <a:r>
              <a:rPr sz="1900" spc="-45" dirty="0">
                <a:latin typeface="Roboto"/>
                <a:cs typeface="Roboto"/>
              </a:rPr>
              <a:t>t</a:t>
            </a:r>
            <a:r>
              <a:rPr sz="1900" spc="10" dirty="0">
                <a:latin typeface="Roboto"/>
                <a:cs typeface="Roboto"/>
              </a:rPr>
              <a:t>e</a:t>
            </a:r>
            <a:endParaRPr sz="1900" dirty="0">
              <a:latin typeface="Roboto"/>
              <a:cs typeface="Roboto"/>
            </a:endParaRPr>
          </a:p>
          <a:p>
            <a:pPr marL="622300" marR="5080" indent="-419100">
              <a:lnSpc>
                <a:spcPts val="2200"/>
              </a:lnSpc>
              <a:spcBef>
                <a:spcPts val="100"/>
              </a:spcBef>
              <a:buFont typeface="Lucida Sans Unicode"/>
              <a:buChar char="●"/>
              <a:tabLst>
                <a:tab pos="621665" algn="l"/>
                <a:tab pos="622300" algn="l"/>
              </a:tabLst>
            </a:pPr>
            <a:r>
              <a:rPr sz="1900" b="1" spc="-35" dirty="0">
                <a:latin typeface="Roboto"/>
                <a:cs typeface="Roboto"/>
              </a:rPr>
              <a:t>Keyword </a:t>
            </a:r>
            <a:r>
              <a:rPr sz="1900" b="1" spc="-30" dirty="0">
                <a:latin typeface="Roboto"/>
                <a:cs typeface="Roboto"/>
              </a:rPr>
              <a:t>Research: </a:t>
            </a:r>
            <a:r>
              <a:rPr sz="1900" spc="-30" dirty="0">
                <a:latin typeface="Roboto"/>
                <a:cs typeface="Roboto"/>
              </a:rPr>
              <a:t>Define </a:t>
            </a:r>
            <a:r>
              <a:rPr sz="1900" spc="-45" dirty="0">
                <a:latin typeface="Roboto"/>
                <a:cs typeface="Roboto"/>
              </a:rPr>
              <a:t>Research Objectives, </a:t>
            </a:r>
            <a:r>
              <a:rPr sz="1900" spc="-50" dirty="0">
                <a:latin typeface="Roboto"/>
                <a:cs typeface="Roboto"/>
              </a:rPr>
              <a:t>Brainstorm </a:t>
            </a:r>
            <a:r>
              <a:rPr sz="1900" spc="-45" dirty="0">
                <a:latin typeface="Roboto"/>
                <a:cs typeface="Roboto"/>
              </a:rPr>
              <a:t>Seed </a:t>
            </a:r>
            <a:r>
              <a:rPr sz="1900" spc="-50" dirty="0">
                <a:latin typeface="Roboto"/>
                <a:cs typeface="Roboto"/>
              </a:rPr>
              <a:t>Keywords, Utilize </a:t>
            </a:r>
            <a:r>
              <a:rPr sz="1900" spc="-45" dirty="0">
                <a:latin typeface="Roboto"/>
                <a:cs typeface="Roboto"/>
              </a:rPr>
              <a:t> </a:t>
            </a:r>
            <a:r>
              <a:rPr sz="1900" spc="-55" dirty="0">
                <a:latin typeface="Roboto"/>
                <a:cs typeface="Roboto"/>
              </a:rPr>
              <a:t>Keyword </a:t>
            </a:r>
            <a:r>
              <a:rPr sz="1900" spc="-45" dirty="0">
                <a:latin typeface="Roboto"/>
                <a:cs typeface="Roboto"/>
              </a:rPr>
              <a:t>Research </a:t>
            </a:r>
            <a:r>
              <a:rPr sz="1900" spc="-20" dirty="0">
                <a:latin typeface="Roboto"/>
                <a:cs typeface="Roboto"/>
              </a:rPr>
              <a:t>Tools </a:t>
            </a:r>
            <a:r>
              <a:rPr sz="1900" spc="-50" dirty="0">
                <a:latin typeface="Roboto"/>
                <a:cs typeface="Roboto"/>
              </a:rPr>
              <a:t>(SEMrush </a:t>
            </a:r>
            <a:r>
              <a:rPr sz="1900" spc="-55" dirty="0">
                <a:latin typeface="Roboto"/>
                <a:cs typeface="Roboto"/>
              </a:rPr>
              <a:t>or </a:t>
            </a:r>
            <a:r>
              <a:rPr sz="1900" spc="-50" dirty="0">
                <a:latin typeface="Roboto"/>
                <a:cs typeface="Roboto"/>
              </a:rPr>
              <a:t>Moz </a:t>
            </a:r>
            <a:r>
              <a:rPr sz="1900" spc="-55" dirty="0">
                <a:latin typeface="Roboto"/>
                <a:cs typeface="Roboto"/>
              </a:rPr>
              <a:t>Keyword </a:t>
            </a:r>
            <a:r>
              <a:rPr sz="1900" spc="-45" dirty="0">
                <a:latin typeface="Roboto"/>
                <a:cs typeface="Roboto"/>
              </a:rPr>
              <a:t>Explorer),Analyze </a:t>
            </a:r>
            <a:r>
              <a:rPr sz="1900" spc="-35" dirty="0">
                <a:latin typeface="Roboto"/>
                <a:cs typeface="Roboto"/>
              </a:rPr>
              <a:t>Competitor </a:t>
            </a:r>
            <a:r>
              <a:rPr sz="1900" spc="-30" dirty="0">
                <a:latin typeface="Roboto"/>
                <a:cs typeface="Roboto"/>
              </a:rPr>
              <a:t> </a:t>
            </a:r>
            <a:r>
              <a:rPr sz="1900" spc="-50" dirty="0">
                <a:latin typeface="Roboto"/>
                <a:cs typeface="Roboto"/>
              </a:rPr>
              <a:t>Keywords, </a:t>
            </a:r>
            <a:r>
              <a:rPr sz="1900" spc="-85" dirty="0">
                <a:latin typeface="Roboto"/>
                <a:cs typeface="Roboto"/>
              </a:rPr>
              <a:t>Long-tail </a:t>
            </a:r>
            <a:r>
              <a:rPr sz="1900" spc="-55" dirty="0">
                <a:latin typeface="Roboto"/>
                <a:cs typeface="Roboto"/>
              </a:rPr>
              <a:t>Keyword </a:t>
            </a:r>
            <a:r>
              <a:rPr sz="1900" spc="-40" dirty="0">
                <a:latin typeface="Roboto"/>
                <a:cs typeface="Roboto"/>
              </a:rPr>
              <a:t>Exploration </a:t>
            </a:r>
            <a:r>
              <a:rPr sz="1900" spc="-20" dirty="0">
                <a:latin typeface="Roboto"/>
                <a:cs typeface="Roboto"/>
              </a:rPr>
              <a:t>(specific, </a:t>
            </a:r>
            <a:r>
              <a:rPr sz="1900" spc="-45" dirty="0">
                <a:latin typeface="Roboto"/>
                <a:cs typeface="Roboto"/>
              </a:rPr>
              <a:t>longer phrases) </a:t>
            </a:r>
            <a:r>
              <a:rPr sz="1900" spc="-50" dirty="0">
                <a:latin typeface="Roboto"/>
                <a:cs typeface="Roboto"/>
              </a:rPr>
              <a:t>that </a:t>
            </a:r>
            <a:r>
              <a:rPr sz="1900" spc="-45" dirty="0">
                <a:latin typeface="Roboto"/>
                <a:cs typeface="Roboto"/>
              </a:rPr>
              <a:t>align </a:t>
            </a:r>
            <a:r>
              <a:rPr sz="1900" spc="-50" dirty="0">
                <a:latin typeface="Roboto"/>
                <a:cs typeface="Roboto"/>
              </a:rPr>
              <a:t>with </a:t>
            </a:r>
            <a:r>
              <a:rPr sz="1900" spc="-40" dirty="0">
                <a:latin typeface="Roboto"/>
                <a:cs typeface="Roboto"/>
              </a:rPr>
              <a:t>the </a:t>
            </a:r>
            <a:r>
              <a:rPr sz="1900" spc="-459" dirty="0">
                <a:latin typeface="Roboto"/>
                <a:cs typeface="Roboto"/>
              </a:rPr>
              <a:t> </a:t>
            </a:r>
            <a:r>
              <a:rPr sz="1900" spc="-70" dirty="0">
                <a:latin typeface="Roboto"/>
                <a:cs typeface="Roboto"/>
              </a:rPr>
              <a:t>r</a:t>
            </a:r>
            <a:r>
              <a:rPr sz="1900" dirty="0">
                <a:latin typeface="Roboto"/>
                <a:cs typeface="Roboto"/>
              </a:rPr>
              <a:t>e</a:t>
            </a:r>
            <a:r>
              <a:rPr sz="1900" spc="-100" dirty="0">
                <a:latin typeface="Roboto"/>
                <a:cs typeface="Roboto"/>
              </a:rPr>
              <a:t>s</a:t>
            </a:r>
            <a:r>
              <a:rPr sz="1900" dirty="0">
                <a:latin typeface="Roboto"/>
                <a:cs typeface="Roboto"/>
              </a:rPr>
              <a:t>e</a:t>
            </a:r>
            <a:r>
              <a:rPr sz="1900" spc="-50" dirty="0">
                <a:latin typeface="Roboto"/>
                <a:cs typeface="Roboto"/>
              </a:rPr>
              <a:t>a</a:t>
            </a:r>
            <a:r>
              <a:rPr sz="1900" spc="-70" dirty="0">
                <a:latin typeface="Roboto"/>
                <a:cs typeface="Roboto"/>
              </a:rPr>
              <a:t>r</a:t>
            </a:r>
            <a:r>
              <a:rPr sz="1900" spc="-95" dirty="0">
                <a:latin typeface="Roboto"/>
                <a:cs typeface="Roboto"/>
              </a:rPr>
              <a:t>c</a:t>
            </a:r>
            <a:r>
              <a:rPr sz="1900" spc="-35" dirty="0">
                <a:latin typeface="Roboto"/>
                <a:cs typeface="Roboto"/>
              </a:rPr>
              <a:t>h</a:t>
            </a:r>
            <a:r>
              <a:rPr sz="1900" spc="-20" dirty="0">
                <a:latin typeface="Roboto"/>
                <a:cs typeface="Roboto"/>
              </a:rPr>
              <a:t> </a:t>
            </a:r>
            <a:r>
              <a:rPr sz="1900" spc="-85" dirty="0">
                <a:latin typeface="Roboto"/>
                <a:cs typeface="Roboto"/>
              </a:rPr>
              <a:t>o</a:t>
            </a:r>
            <a:r>
              <a:rPr sz="1900" spc="15" dirty="0">
                <a:latin typeface="Roboto"/>
                <a:cs typeface="Roboto"/>
              </a:rPr>
              <a:t>b</a:t>
            </a:r>
            <a:r>
              <a:rPr sz="1900" spc="-95" dirty="0">
                <a:latin typeface="Roboto"/>
                <a:cs typeface="Roboto"/>
              </a:rPr>
              <a:t>j</a:t>
            </a:r>
            <a:r>
              <a:rPr sz="1900" dirty="0">
                <a:latin typeface="Roboto"/>
                <a:cs typeface="Roboto"/>
              </a:rPr>
              <a:t>e</a:t>
            </a:r>
            <a:r>
              <a:rPr sz="1900" spc="-95" dirty="0">
                <a:latin typeface="Roboto"/>
                <a:cs typeface="Roboto"/>
              </a:rPr>
              <a:t>c</a:t>
            </a:r>
            <a:r>
              <a:rPr sz="1900" spc="-45" dirty="0">
                <a:latin typeface="Roboto"/>
                <a:cs typeface="Roboto"/>
              </a:rPr>
              <a:t>t</a:t>
            </a:r>
            <a:r>
              <a:rPr sz="1900" spc="15" dirty="0">
                <a:latin typeface="Roboto"/>
                <a:cs typeface="Roboto"/>
              </a:rPr>
              <a:t>i</a:t>
            </a:r>
            <a:r>
              <a:rPr sz="1900" spc="-65" dirty="0">
                <a:latin typeface="Roboto"/>
                <a:cs typeface="Roboto"/>
              </a:rPr>
              <a:t>v</a:t>
            </a:r>
            <a:r>
              <a:rPr sz="1900" dirty="0">
                <a:latin typeface="Roboto"/>
                <a:cs typeface="Roboto"/>
              </a:rPr>
              <a:t>e</a:t>
            </a:r>
            <a:r>
              <a:rPr sz="1900" spc="-15" dirty="0">
                <a:latin typeface="Roboto"/>
                <a:cs typeface="Roboto"/>
              </a:rPr>
              <a:t>s</a:t>
            </a:r>
            <a:r>
              <a:rPr sz="1900" spc="-155" dirty="0">
                <a:latin typeface="Roboto"/>
                <a:cs typeface="Roboto"/>
              </a:rPr>
              <a:t> </a:t>
            </a:r>
            <a:r>
              <a:rPr sz="1900" spc="-50" dirty="0">
                <a:latin typeface="Roboto"/>
                <a:cs typeface="Roboto"/>
              </a:rPr>
              <a:t>a</a:t>
            </a:r>
            <a:r>
              <a:rPr sz="1900" spc="15" dirty="0">
                <a:latin typeface="Roboto"/>
                <a:cs typeface="Roboto"/>
              </a:rPr>
              <a:t>n</a:t>
            </a:r>
            <a:r>
              <a:rPr sz="1900" spc="-10" dirty="0">
                <a:latin typeface="Roboto"/>
                <a:cs typeface="Roboto"/>
              </a:rPr>
              <a:t>d</a:t>
            </a:r>
            <a:r>
              <a:rPr sz="1900" spc="-145" dirty="0">
                <a:latin typeface="Roboto"/>
                <a:cs typeface="Roboto"/>
              </a:rPr>
              <a:t> </a:t>
            </a:r>
            <a:r>
              <a:rPr sz="1900" spc="15" dirty="0">
                <a:latin typeface="Roboto"/>
                <a:cs typeface="Roboto"/>
              </a:rPr>
              <a:t>h</a:t>
            </a:r>
            <a:r>
              <a:rPr sz="1900" spc="-50" dirty="0">
                <a:latin typeface="Roboto"/>
                <a:cs typeface="Roboto"/>
              </a:rPr>
              <a:t>a</a:t>
            </a:r>
            <a:r>
              <a:rPr sz="1900" spc="-65" dirty="0">
                <a:latin typeface="Roboto"/>
                <a:cs typeface="Roboto"/>
              </a:rPr>
              <a:t>v</a:t>
            </a:r>
            <a:r>
              <a:rPr sz="1900" spc="10" dirty="0">
                <a:latin typeface="Roboto"/>
                <a:cs typeface="Roboto"/>
              </a:rPr>
              <a:t>e</a:t>
            </a:r>
            <a:r>
              <a:rPr sz="1900" spc="-80" dirty="0">
                <a:latin typeface="Roboto"/>
                <a:cs typeface="Roboto"/>
              </a:rPr>
              <a:t> </a:t>
            </a:r>
            <a:r>
              <a:rPr sz="1900" spc="-85" dirty="0">
                <a:latin typeface="Roboto"/>
                <a:cs typeface="Roboto"/>
              </a:rPr>
              <a:t>l</a:t>
            </a:r>
            <a:r>
              <a:rPr sz="1900" spc="15" dirty="0">
                <a:latin typeface="Roboto"/>
                <a:cs typeface="Roboto"/>
              </a:rPr>
              <a:t>o</a:t>
            </a:r>
            <a:r>
              <a:rPr sz="1900" spc="-45" dirty="0">
                <a:latin typeface="Roboto"/>
                <a:cs typeface="Roboto"/>
              </a:rPr>
              <a:t>w</a:t>
            </a:r>
            <a:r>
              <a:rPr sz="1900" spc="-100" dirty="0">
                <a:latin typeface="Roboto"/>
                <a:cs typeface="Roboto"/>
              </a:rPr>
              <a:t>e</a:t>
            </a:r>
            <a:r>
              <a:rPr sz="1900" spc="-25" dirty="0">
                <a:latin typeface="Roboto"/>
                <a:cs typeface="Roboto"/>
              </a:rPr>
              <a:t>r</a:t>
            </a:r>
            <a:r>
              <a:rPr sz="1900" spc="-20" dirty="0">
                <a:latin typeface="Roboto"/>
                <a:cs typeface="Roboto"/>
              </a:rPr>
              <a:t> </a:t>
            </a:r>
            <a:r>
              <a:rPr sz="1900" spc="-95" dirty="0">
                <a:latin typeface="Roboto"/>
                <a:cs typeface="Roboto"/>
              </a:rPr>
              <a:t>c</a:t>
            </a:r>
            <a:r>
              <a:rPr sz="1900" spc="15" dirty="0">
                <a:latin typeface="Roboto"/>
                <a:cs typeface="Roboto"/>
              </a:rPr>
              <a:t>o</a:t>
            </a:r>
            <a:r>
              <a:rPr sz="1900" spc="-65" dirty="0">
                <a:latin typeface="Roboto"/>
                <a:cs typeface="Roboto"/>
              </a:rPr>
              <a:t>m</a:t>
            </a:r>
            <a:r>
              <a:rPr sz="1900" spc="-85" dirty="0">
                <a:latin typeface="Roboto"/>
                <a:cs typeface="Roboto"/>
              </a:rPr>
              <a:t>p</a:t>
            </a:r>
            <a:r>
              <a:rPr sz="1900" dirty="0">
                <a:latin typeface="Roboto"/>
                <a:cs typeface="Roboto"/>
              </a:rPr>
              <a:t>e</a:t>
            </a:r>
            <a:r>
              <a:rPr sz="1900" spc="-45" dirty="0">
                <a:latin typeface="Roboto"/>
                <a:cs typeface="Roboto"/>
              </a:rPr>
              <a:t>t</a:t>
            </a:r>
            <a:r>
              <a:rPr sz="1900" spc="15" dirty="0">
                <a:latin typeface="Roboto"/>
                <a:cs typeface="Roboto"/>
              </a:rPr>
              <a:t>i</a:t>
            </a:r>
            <a:r>
              <a:rPr sz="1900" spc="-45" dirty="0">
                <a:latin typeface="Roboto"/>
                <a:cs typeface="Roboto"/>
              </a:rPr>
              <a:t>t</a:t>
            </a:r>
            <a:r>
              <a:rPr sz="1900" spc="-85" dirty="0">
                <a:latin typeface="Roboto"/>
                <a:cs typeface="Roboto"/>
              </a:rPr>
              <a:t>io</a:t>
            </a:r>
            <a:r>
              <a:rPr sz="1900" spc="-35" dirty="0">
                <a:latin typeface="Roboto"/>
                <a:cs typeface="Roboto"/>
              </a:rPr>
              <a:t>n</a:t>
            </a:r>
            <a:r>
              <a:rPr sz="1900" spc="-25" dirty="0">
                <a:latin typeface="Roboto"/>
                <a:cs typeface="Roboto"/>
              </a:rPr>
              <a:t> </a:t>
            </a:r>
            <a:r>
              <a:rPr sz="1900" spc="-85" dirty="0">
                <a:latin typeface="Roboto"/>
                <a:cs typeface="Roboto"/>
              </a:rPr>
              <a:t>b</a:t>
            </a:r>
            <a:r>
              <a:rPr sz="1900" spc="15" dirty="0">
                <a:latin typeface="Roboto"/>
                <a:cs typeface="Roboto"/>
              </a:rPr>
              <a:t>u</a:t>
            </a:r>
            <a:r>
              <a:rPr sz="1900" spc="-20" dirty="0">
                <a:latin typeface="Roboto"/>
                <a:cs typeface="Roboto"/>
              </a:rPr>
              <a:t>t</a:t>
            </a:r>
            <a:r>
              <a:rPr sz="1900" spc="-95" dirty="0">
                <a:latin typeface="Roboto"/>
                <a:cs typeface="Roboto"/>
              </a:rPr>
              <a:t> </a:t>
            </a:r>
            <a:r>
              <a:rPr sz="1900" spc="-85" dirty="0">
                <a:latin typeface="Roboto"/>
                <a:cs typeface="Roboto"/>
              </a:rPr>
              <a:t>h</a:t>
            </a:r>
            <a:r>
              <a:rPr sz="1900" spc="15" dirty="0">
                <a:latin typeface="Roboto"/>
                <a:cs typeface="Roboto"/>
              </a:rPr>
              <a:t>i</a:t>
            </a:r>
            <a:r>
              <a:rPr sz="1900" spc="-85" dirty="0">
                <a:latin typeface="Roboto"/>
                <a:cs typeface="Roboto"/>
              </a:rPr>
              <a:t>gh</a:t>
            </a:r>
            <a:r>
              <a:rPr sz="1900" dirty="0">
                <a:latin typeface="Roboto"/>
                <a:cs typeface="Roboto"/>
              </a:rPr>
              <a:t>e</a:t>
            </a:r>
            <a:r>
              <a:rPr sz="1900" spc="-25" dirty="0">
                <a:latin typeface="Roboto"/>
                <a:cs typeface="Roboto"/>
              </a:rPr>
              <a:t>r</a:t>
            </a:r>
            <a:r>
              <a:rPr sz="1900" spc="-120" dirty="0">
                <a:latin typeface="Roboto"/>
                <a:cs typeface="Roboto"/>
              </a:rPr>
              <a:t> </a:t>
            </a:r>
            <a:r>
              <a:rPr sz="1900" spc="5" dirty="0">
                <a:latin typeface="Roboto"/>
                <a:cs typeface="Roboto"/>
              </a:rPr>
              <a:t>c</a:t>
            </a:r>
            <a:r>
              <a:rPr sz="1900" spc="-85" dirty="0">
                <a:latin typeface="Roboto"/>
                <a:cs typeface="Roboto"/>
              </a:rPr>
              <a:t>on</a:t>
            </a:r>
            <a:r>
              <a:rPr sz="1900" spc="-65" dirty="0">
                <a:latin typeface="Roboto"/>
                <a:cs typeface="Roboto"/>
              </a:rPr>
              <a:t>v</a:t>
            </a:r>
            <a:r>
              <a:rPr sz="1900" dirty="0">
                <a:latin typeface="Roboto"/>
                <a:cs typeface="Roboto"/>
              </a:rPr>
              <a:t>e</a:t>
            </a:r>
            <a:r>
              <a:rPr sz="1900" spc="-70" dirty="0">
                <a:latin typeface="Roboto"/>
                <a:cs typeface="Roboto"/>
              </a:rPr>
              <a:t>r</a:t>
            </a:r>
            <a:r>
              <a:rPr sz="1900" spc="-100" dirty="0">
                <a:latin typeface="Roboto"/>
                <a:cs typeface="Roboto"/>
              </a:rPr>
              <a:t>s</a:t>
            </a:r>
            <a:r>
              <a:rPr sz="1900" spc="15" dirty="0">
                <a:latin typeface="Roboto"/>
                <a:cs typeface="Roboto"/>
              </a:rPr>
              <a:t>i</a:t>
            </a:r>
            <a:r>
              <a:rPr sz="1900" spc="-85" dirty="0">
                <a:latin typeface="Roboto"/>
                <a:cs typeface="Roboto"/>
              </a:rPr>
              <a:t>o</a:t>
            </a:r>
            <a:r>
              <a:rPr sz="1900" spc="-35" dirty="0">
                <a:latin typeface="Roboto"/>
                <a:cs typeface="Roboto"/>
              </a:rPr>
              <a:t>n</a:t>
            </a:r>
            <a:r>
              <a:rPr sz="1900" spc="-25" dirty="0">
                <a:latin typeface="Roboto"/>
                <a:cs typeface="Roboto"/>
              </a:rPr>
              <a:t> </a:t>
            </a:r>
            <a:r>
              <a:rPr sz="1900" spc="-85" dirty="0">
                <a:latin typeface="Roboto"/>
                <a:cs typeface="Roboto"/>
              </a:rPr>
              <a:t>p</a:t>
            </a:r>
            <a:r>
              <a:rPr sz="1900" spc="15" dirty="0">
                <a:latin typeface="Roboto"/>
                <a:cs typeface="Roboto"/>
              </a:rPr>
              <a:t>o</a:t>
            </a:r>
            <a:r>
              <a:rPr sz="1900" spc="-45" dirty="0">
                <a:latin typeface="Roboto"/>
                <a:cs typeface="Roboto"/>
              </a:rPr>
              <a:t>t</a:t>
            </a:r>
            <a:r>
              <a:rPr sz="1900" dirty="0">
                <a:latin typeface="Roboto"/>
                <a:cs typeface="Roboto"/>
              </a:rPr>
              <a:t>e</a:t>
            </a:r>
            <a:r>
              <a:rPr sz="1900" spc="-85" dirty="0">
                <a:latin typeface="Roboto"/>
                <a:cs typeface="Roboto"/>
              </a:rPr>
              <a:t>n</a:t>
            </a:r>
            <a:r>
              <a:rPr sz="1900" spc="-45" dirty="0">
                <a:latin typeface="Roboto"/>
                <a:cs typeface="Roboto"/>
              </a:rPr>
              <a:t>t</a:t>
            </a:r>
            <a:r>
              <a:rPr sz="1900" spc="-85" dirty="0">
                <a:latin typeface="Roboto"/>
                <a:cs typeface="Roboto"/>
              </a:rPr>
              <a:t>i</a:t>
            </a:r>
            <a:r>
              <a:rPr sz="1900" spc="-50" dirty="0">
                <a:latin typeface="Roboto"/>
                <a:cs typeface="Roboto"/>
              </a:rPr>
              <a:t>a</a:t>
            </a:r>
            <a:r>
              <a:rPr sz="1900" spc="15" dirty="0">
                <a:latin typeface="Roboto"/>
                <a:cs typeface="Roboto"/>
              </a:rPr>
              <a:t>l</a:t>
            </a:r>
            <a:r>
              <a:rPr sz="1900" spc="-10" dirty="0">
                <a:latin typeface="Roboto"/>
                <a:cs typeface="Roboto"/>
              </a:rPr>
              <a:t>.</a:t>
            </a:r>
            <a:endParaRPr sz="1900" dirty="0">
              <a:latin typeface="Roboto"/>
              <a:cs typeface="Roboto"/>
            </a:endParaRPr>
          </a:p>
          <a:p>
            <a:pPr marL="622300" indent="-419100">
              <a:lnSpc>
                <a:spcPts val="2140"/>
              </a:lnSpc>
              <a:buFont typeface="Lucida Sans Unicode"/>
              <a:buChar char="●"/>
              <a:tabLst>
                <a:tab pos="621665" algn="l"/>
                <a:tab pos="622300" algn="l"/>
              </a:tabLst>
            </a:pPr>
            <a:r>
              <a:rPr sz="1900" b="1" spc="-10" dirty="0">
                <a:latin typeface="Roboto"/>
                <a:cs typeface="Roboto"/>
              </a:rPr>
              <a:t>On</a:t>
            </a:r>
            <a:r>
              <a:rPr sz="1900" b="1" spc="-140" dirty="0">
                <a:latin typeface="Roboto"/>
                <a:cs typeface="Roboto"/>
              </a:rPr>
              <a:t> </a:t>
            </a:r>
            <a:r>
              <a:rPr sz="1900" b="1" spc="-10" dirty="0">
                <a:latin typeface="Roboto"/>
                <a:cs typeface="Roboto"/>
              </a:rPr>
              <a:t>page</a:t>
            </a:r>
            <a:r>
              <a:rPr sz="1900" b="1" spc="-105" dirty="0">
                <a:latin typeface="Roboto"/>
                <a:cs typeface="Roboto"/>
              </a:rPr>
              <a:t> </a:t>
            </a:r>
            <a:r>
              <a:rPr sz="1900" b="1" spc="-45" dirty="0">
                <a:latin typeface="Roboto"/>
                <a:cs typeface="Roboto"/>
              </a:rPr>
              <a:t>Optimization:</a:t>
            </a:r>
            <a:r>
              <a:rPr sz="1900" b="1" spc="-105" dirty="0">
                <a:latin typeface="Roboto"/>
                <a:cs typeface="Roboto"/>
              </a:rPr>
              <a:t> </a:t>
            </a:r>
            <a:r>
              <a:rPr sz="1900" spc="-30" dirty="0">
                <a:latin typeface="Roboto"/>
                <a:cs typeface="Roboto"/>
              </a:rPr>
              <a:t>Meta</a:t>
            </a:r>
            <a:r>
              <a:rPr sz="1900" spc="-10" dirty="0">
                <a:latin typeface="Roboto"/>
                <a:cs typeface="Roboto"/>
              </a:rPr>
              <a:t> </a:t>
            </a:r>
            <a:r>
              <a:rPr sz="1900" spc="-70" dirty="0">
                <a:latin typeface="Roboto"/>
                <a:cs typeface="Roboto"/>
              </a:rPr>
              <a:t>Tag</a:t>
            </a:r>
            <a:r>
              <a:rPr sz="1900" spc="-40" dirty="0">
                <a:latin typeface="Roboto"/>
                <a:cs typeface="Roboto"/>
              </a:rPr>
              <a:t> optimization</a:t>
            </a:r>
            <a:r>
              <a:rPr sz="1900" spc="-20" dirty="0">
                <a:latin typeface="Roboto"/>
                <a:cs typeface="Roboto"/>
              </a:rPr>
              <a:t> </a:t>
            </a:r>
            <a:r>
              <a:rPr sz="1900" spc="-5" dirty="0">
                <a:latin typeface="Roboto"/>
                <a:cs typeface="Roboto"/>
              </a:rPr>
              <a:t>&amp;</a:t>
            </a:r>
            <a:r>
              <a:rPr sz="1900" spc="-55" dirty="0">
                <a:latin typeface="Roboto"/>
                <a:cs typeface="Roboto"/>
              </a:rPr>
              <a:t> </a:t>
            </a:r>
            <a:r>
              <a:rPr sz="1900" spc="-45" dirty="0">
                <a:latin typeface="Roboto"/>
                <a:cs typeface="Roboto"/>
              </a:rPr>
              <a:t>content</a:t>
            </a:r>
            <a:r>
              <a:rPr sz="1900" spc="-90" dirty="0">
                <a:latin typeface="Roboto"/>
                <a:cs typeface="Roboto"/>
              </a:rPr>
              <a:t> </a:t>
            </a:r>
            <a:r>
              <a:rPr sz="1900" spc="-40" dirty="0">
                <a:latin typeface="Roboto"/>
                <a:cs typeface="Roboto"/>
              </a:rPr>
              <a:t>optimization</a:t>
            </a:r>
            <a:endParaRPr sz="1900" dirty="0">
              <a:latin typeface="Roboto"/>
              <a:cs typeface="Roboto"/>
            </a:endParaRPr>
          </a:p>
          <a:p>
            <a:pPr marL="12700" marR="427355">
              <a:lnSpc>
                <a:spcPts val="2200"/>
              </a:lnSpc>
              <a:spcBef>
                <a:spcPts val="2260"/>
              </a:spcBef>
            </a:pPr>
            <a:r>
              <a:rPr sz="1900" spc="-35" dirty="0">
                <a:latin typeface="Roboto"/>
                <a:cs typeface="Roboto"/>
              </a:rPr>
              <a:t>Reflect</a:t>
            </a:r>
            <a:r>
              <a:rPr sz="1900" spc="5" dirty="0">
                <a:latin typeface="Roboto"/>
                <a:cs typeface="Roboto"/>
              </a:rPr>
              <a:t> </a:t>
            </a:r>
            <a:r>
              <a:rPr sz="1900" spc="-60" dirty="0">
                <a:latin typeface="Roboto"/>
                <a:cs typeface="Roboto"/>
              </a:rPr>
              <a:t>on</a:t>
            </a:r>
            <a:r>
              <a:rPr sz="1900" spc="-20" dirty="0">
                <a:latin typeface="Roboto"/>
                <a:cs typeface="Roboto"/>
              </a:rPr>
              <a:t> </a:t>
            </a:r>
            <a:r>
              <a:rPr sz="1900" spc="-40" dirty="0">
                <a:latin typeface="Roboto"/>
                <a:cs typeface="Roboto"/>
              </a:rPr>
              <a:t>the</a:t>
            </a:r>
            <a:r>
              <a:rPr sz="1900" spc="-80" dirty="0">
                <a:latin typeface="Roboto"/>
                <a:cs typeface="Roboto"/>
              </a:rPr>
              <a:t> </a:t>
            </a:r>
            <a:r>
              <a:rPr sz="1900" spc="-50" dirty="0">
                <a:latin typeface="Roboto"/>
                <a:cs typeface="Roboto"/>
              </a:rPr>
              <a:t>process</a:t>
            </a:r>
            <a:r>
              <a:rPr sz="1900" spc="-55" dirty="0">
                <a:latin typeface="Roboto"/>
                <a:cs typeface="Roboto"/>
              </a:rPr>
              <a:t> </a:t>
            </a:r>
            <a:r>
              <a:rPr sz="1900" spc="25" dirty="0">
                <a:latin typeface="Roboto"/>
                <a:cs typeface="Roboto"/>
              </a:rPr>
              <a:t>of</a:t>
            </a:r>
            <a:r>
              <a:rPr sz="1900" spc="-30" dirty="0">
                <a:latin typeface="Roboto"/>
                <a:cs typeface="Roboto"/>
              </a:rPr>
              <a:t> </a:t>
            </a:r>
            <a:r>
              <a:rPr sz="1900" spc="-45" dirty="0">
                <a:latin typeface="Roboto"/>
                <a:cs typeface="Roboto"/>
              </a:rPr>
              <a:t>conducting</a:t>
            </a:r>
            <a:r>
              <a:rPr sz="1900" spc="-40" dirty="0">
                <a:latin typeface="Roboto"/>
                <a:cs typeface="Roboto"/>
              </a:rPr>
              <a:t> </a:t>
            </a:r>
            <a:r>
              <a:rPr sz="1900" spc="-65" dirty="0">
                <a:latin typeface="Roboto"/>
                <a:cs typeface="Roboto"/>
              </a:rPr>
              <a:t>keyword</a:t>
            </a:r>
            <a:r>
              <a:rPr sz="1900" spc="-40" dirty="0">
                <a:latin typeface="Roboto"/>
                <a:cs typeface="Roboto"/>
              </a:rPr>
              <a:t> research</a:t>
            </a:r>
            <a:r>
              <a:rPr sz="1900" spc="-120" dirty="0">
                <a:latin typeface="Roboto"/>
                <a:cs typeface="Roboto"/>
              </a:rPr>
              <a:t> </a:t>
            </a:r>
            <a:r>
              <a:rPr sz="1900" spc="-15" dirty="0">
                <a:latin typeface="Roboto"/>
                <a:cs typeface="Roboto"/>
              </a:rPr>
              <a:t>and</a:t>
            </a:r>
            <a:r>
              <a:rPr sz="1900" spc="-140" dirty="0">
                <a:latin typeface="Roboto"/>
                <a:cs typeface="Roboto"/>
              </a:rPr>
              <a:t> </a:t>
            </a:r>
            <a:r>
              <a:rPr sz="1900" spc="-5" dirty="0">
                <a:latin typeface="Roboto"/>
                <a:cs typeface="Roboto"/>
              </a:rPr>
              <a:t>the</a:t>
            </a:r>
            <a:r>
              <a:rPr sz="1900" spc="-80" dirty="0">
                <a:latin typeface="Roboto"/>
                <a:cs typeface="Roboto"/>
              </a:rPr>
              <a:t> </a:t>
            </a:r>
            <a:r>
              <a:rPr sz="1900" spc="-35" dirty="0">
                <a:latin typeface="Roboto"/>
                <a:cs typeface="Roboto"/>
              </a:rPr>
              <a:t>SEO</a:t>
            </a:r>
            <a:r>
              <a:rPr sz="1900" spc="-75" dirty="0">
                <a:latin typeface="Roboto"/>
                <a:cs typeface="Roboto"/>
              </a:rPr>
              <a:t> </a:t>
            </a:r>
            <a:r>
              <a:rPr sz="1900" spc="-45" dirty="0">
                <a:latin typeface="Roboto"/>
                <a:cs typeface="Roboto"/>
              </a:rPr>
              <a:t>recommendations </a:t>
            </a:r>
            <a:r>
              <a:rPr sz="1900" spc="-459" dirty="0">
                <a:latin typeface="Roboto"/>
                <a:cs typeface="Roboto"/>
              </a:rPr>
              <a:t> </a:t>
            </a:r>
            <a:r>
              <a:rPr sz="1900" spc="-40" dirty="0">
                <a:latin typeface="Roboto"/>
                <a:cs typeface="Roboto"/>
              </a:rPr>
              <a:t>provided.</a:t>
            </a:r>
            <a:endParaRPr sz="1900" dirty="0">
              <a:latin typeface="Roboto"/>
              <a:cs typeface="Roboto"/>
            </a:endParaRPr>
          </a:p>
          <a:p>
            <a:pPr>
              <a:lnSpc>
                <a:spcPct val="100000"/>
              </a:lnSpc>
              <a:spcBef>
                <a:spcPts val="35"/>
              </a:spcBef>
            </a:pPr>
            <a:endParaRPr sz="1800" dirty="0">
              <a:latin typeface="Roboto"/>
              <a:cs typeface="Roboto"/>
            </a:endParaRPr>
          </a:p>
          <a:p>
            <a:pPr marL="12700" marR="94615">
              <a:lnSpc>
                <a:spcPts val="2200"/>
              </a:lnSpc>
              <a:spcBef>
                <a:spcPts val="5"/>
              </a:spcBef>
            </a:pPr>
            <a:r>
              <a:rPr sz="1900" spc="-55" dirty="0">
                <a:latin typeface="Roboto"/>
                <a:cs typeface="Roboto"/>
              </a:rPr>
              <a:t>Document</a:t>
            </a:r>
            <a:r>
              <a:rPr sz="1900" spc="-90" dirty="0">
                <a:latin typeface="Roboto"/>
                <a:cs typeface="Roboto"/>
              </a:rPr>
              <a:t> </a:t>
            </a:r>
            <a:r>
              <a:rPr sz="1900" spc="-5" dirty="0">
                <a:latin typeface="Roboto"/>
                <a:cs typeface="Roboto"/>
              </a:rPr>
              <a:t>the</a:t>
            </a:r>
            <a:r>
              <a:rPr sz="1900" spc="-75" dirty="0">
                <a:latin typeface="Roboto"/>
                <a:cs typeface="Roboto"/>
              </a:rPr>
              <a:t> </a:t>
            </a:r>
            <a:r>
              <a:rPr sz="1900" spc="-50" dirty="0">
                <a:latin typeface="Roboto"/>
                <a:cs typeface="Roboto"/>
              </a:rPr>
              <a:t>challenges </a:t>
            </a:r>
            <a:r>
              <a:rPr sz="1900" spc="-20" dirty="0">
                <a:latin typeface="Roboto"/>
                <a:cs typeface="Roboto"/>
              </a:rPr>
              <a:t>faced</a:t>
            </a:r>
            <a:r>
              <a:rPr sz="1900" spc="-35" dirty="0">
                <a:latin typeface="Roboto"/>
                <a:cs typeface="Roboto"/>
              </a:rPr>
              <a:t> </a:t>
            </a:r>
            <a:r>
              <a:rPr sz="1900" spc="-55" dirty="0">
                <a:latin typeface="Roboto"/>
                <a:cs typeface="Roboto"/>
              </a:rPr>
              <a:t>during</a:t>
            </a:r>
            <a:r>
              <a:rPr sz="1900" spc="-35" dirty="0">
                <a:latin typeface="Roboto"/>
                <a:cs typeface="Roboto"/>
              </a:rPr>
              <a:t> </a:t>
            </a:r>
            <a:r>
              <a:rPr sz="1900" spc="-40" dirty="0">
                <a:latin typeface="Roboto"/>
                <a:cs typeface="Roboto"/>
              </a:rPr>
              <a:t>the</a:t>
            </a:r>
            <a:r>
              <a:rPr sz="1900" spc="-75" dirty="0">
                <a:latin typeface="Roboto"/>
                <a:cs typeface="Roboto"/>
              </a:rPr>
              <a:t> </a:t>
            </a:r>
            <a:r>
              <a:rPr sz="1900" spc="-40" dirty="0">
                <a:latin typeface="Roboto"/>
                <a:cs typeface="Roboto"/>
              </a:rPr>
              <a:t>research</a:t>
            </a:r>
            <a:r>
              <a:rPr sz="1900" spc="-114" dirty="0">
                <a:latin typeface="Roboto"/>
                <a:cs typeface="Roboto"/>
              </a:rPr>
              <a:t> </a:t>
            </a:r>
            <a:r>
              <a:rPr sz="1900" spc="-15" dirty="0">
                <a:latin typeface="Roboto"/>
                <a:cs typeface="Roboto"/>
              </a:rPr>
              <a:t>and</a:t>
            </a:r>
            <a:r>
              <a:rPr sz="1900" spc="-135" dirty="0">
                <a:latin typeface="Roboto"/>
                <a:cs typeface="Roboto"/>
              </a:rPr>
              <a:t> </a:t>
            </a:r>
            <a:r>
              <a:rPr sz="1900" spc="-40" dirty="0">
                <a:latin typeface="Roboto"/>
                <a:cs typeface="Roboto"/>
              </a:rPr>
              <a:t>analysis</a:t>
            </a:r>
            <a:r>
              <a:rPr sz="1900" spc="-150" dirty="0">
                <a:latin typeface="Roboto"/>
                <a:cs typeface="Roboto"/>
              </a:rPr>
              <a:t> </a:t>
            </a:r>
            <a:r>
              <a:rPr sz="1900" spc="-35" dirty="0">
                <a:latin typeface="Roboto"/>
                <a:cs typeface="Roboto"/>
              </a:rPr>
              <a:t>phase,</a:t>
            </a:r>
            <a:r>
              <a:rPr sz="1900" spc="-45" dirty="0">
                <a:latin typeface="Roboto"/>
                <a:cs typeface="Roboto"/>
              </a:rPr>
              <a:t> </a:t>
            </a:r>
            <a:r>
              <a:rPr sz="1900" spc="-30" dirty="0">
                <a:latin typeface="Roboto"/>
                <a:cs typeface="Roboto"/>
              </a:rPr>
              <a:t>as</a:t>
            </a:r>
            <a:r>
              <a:rPr sz="1900" spc="-50" dirty="0">
                <a:latin typeface="Roboto"/>
                <a:cs typeface="Roboto"/>
              </a:rPr>
              <a:t> </a:t>
            </a:r>
            <a:r>
              <a:rPr sz="1900" spc="-35" dirty="0">
                <a:latin typeface="Roboto"/>
                <a:cs typeface="Roboto"/>
              </a:rPr>
              <a:t>well</a:t>
            </a:r>
            <a:r>
              <a:rPr sz="1900" spc="-25" dirty="0">
                <a:latin typeface="Roboto"/>
                <a:cs typeface="Roboto"/>
              </a:rPr>
              <a:t> </a:t>
            </a:r>
            <a:r>
              <a:rPr sz="1900" spc="-30" dirty="0">
                <a:latin typeface="Roboto"/>
                <a:cs typeface="Roboto"/>
              </a:rPr>
              <a:t>as</a:t>
            </a:r>
            <a:r>
              <a:rPr sz="1900" spc="-50" dirty="0">
                <a:latin typeface="Roboto"/>
                <a:cs typeface="Roboto"/>
              </a:rPr>
              <a:t> </a:t>
            </a:r>
            <a:r>
              <a:rPr sz="1900" spc="-40" dirty="0">
                <a:latin typeface="Roboto"/>
                <a:cs typeface="Roboto"/>
              </a:rPr>
              <a:t>the</a:t>
            </a:r>
            <a:r>
              <a:rPr sz="1900" spc="-75" dirty="0">
                <a:latin typeface="Roboto"/>
                <a:cs typeface="Roboto"/>
              </a:rPr>
              <a:t> </a:t>
            </a:r>
            <a:r>
              <a:rPr sz="1900" spc="-45" dirty="0">
                <a:latin typeface="Roboto"/>
                <a:cs typeface="Roboto"/>
              </a:rPr>
              <a:t>key </a:t>
            </a:r>
            <a:r>
              <a:rPr sz="1900" spc="-455" dirty="0">
                <a:latin typeface="Roboto"/>
                <a:cs typeface="Roboto"/>
              </a:rPr>
              <a:t> </a:t>
            </a:r>
            <a:r>
              <a:rPr sz="1900" spc="-50" dirty="0">
                <a:latin typeface="Roboto"/>
                <a:cs typeface="Roboto"/>
              </a:rPr>
              <a:t>insights</a:t>
            </a:r>
            <a:r>
              <a:rPr sz="1900" spc="-55" dirty="0">
                <a:latin typeface="Roboto"/>
                <a:cs typeface="Roboto"/>
              </a:rPr>
              <a:t> </a:t>
            </a:r>
            <a:r>
              <a:rPr sz="1900" spc="-50" dirty="0">
                <a:latin typeface="Roboto"/>
                <a:cs typeface="Roboto"/>
              </a:rPr>
              <a:t>gained</a:t>
            </a:r>
            <a:r>
              <a:rPr sz="1900" spc="-45" dirty="0">
                <a:latin typeface="Roboto"/>
                <a:cs typeface="Roboto"/>
              </a:rPr>
              <a:t> </a:t>
            </a:r>
            <a:r>
              <a:rPr sz="1900" spc="-20" dirty="0">
                <a:latin typeface="Roboto"/>
                <a:cs typeface="Roboto"/>
              </a:rPr>
              <a:t>from</a:t>
            </a:r>
            <a:r>
              <a:rPr sz="1900" spc="-40" dirty="0">
                <a:latin typeface="Roboto"/>
                <a:cs typeface="Roboto"/>
              </a:rPr>
              <a:t> the</a:t>
            </a:r>
            <a:r>
              <a:rPr sz="1900" spc="-80" dirty="0">
                <a:latin typeface="Roboto"/>
                <a:cs typeface="Roboto"/>
              </a:rPr>
              <a:t> </a:t>
            </a:r>
            <a:r>
              <a:rPr sz="1900" spc="-50" dirty="0">
                <a:latin typeface="Roboto"/>
                <a:cs typeface="Roboto"/>
              </a:rPr>
              <a:t>keyword</a:t>
            </a:r>
            <a:r>
              <a:rPr sz="1900" spc="-45" dirty="0">
                <a:latin typeface="Roboto"/>
                <a:cs typeface="Roboto"/>
              </a:rPr>
              <a:t> </a:t>
            </a:r>
            <a:r>
              <a:rPr sz="1900" spc="-50" dirty="0">
                <a:latin typeface="Roboto"/>
                <a:cs typeface="Roboto"/>
              </a:rPr>
              <a:t>research</a:t>
            </a:r>
            <a:r>
              <a:rPr sz="1900" spc="-20" dirty="0">
                <a:latin typeface="Roboto"/>
                <a:cs typeface="Roboto"/>
              </a:rPr>
              <a:t> </a:t>
            </a:r>
            <a:r>
              <a:rPr sz="1900" spc="-45" dirty="0">
                <a:latin typeface="Roboto"/>
                <a:cs typeface="Roboto"/>
              </a:rPr>
              <a:t>process.</a:t>
            </a:r>
            <a:endParaRPr sz="1900" dirty="0">
              <a:latin typeface="Roboto"/>
              <a:cs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0131" y="414625"/>
            <a:ext cx="8078125" cy="705321"/>
          </a:xfrm>
          <a:prstGeom prst="rect">
            <a:avLst/>
          </a:prstGeom>
        </p:spPr>
        <p:txBody>
          <a:bodyPr vert="horz" wrap="square" lIns="0" tIns="12700" rIns="0" bIns="0" rtlCol="0">
            <a:spAutoFit/>
          </a:bodyPr>
          <a:lstStyle/>
          <a:p>
            <a:pPr marL="12700">
              <a:spcBef>
                <a:spcPts val="100"/>
              </a:spcBef>
            </a:pPr>
            <a:r>
              <a:rPr lang="en-US" sz="2000" b="1" spc="-80" dirty="0">
                <a:latin typeface="Roboto"/>
                <a:cs typeface="Roboto"/>
              </a:rPr>
              <a:t>S</a:t>
            </a:r>
            <a:r>
              <a:rPr lang="en-US" sz="2000" b="1" spc="-60" dirty="0">
                <a:latin typeface="Roboto"/>
                <a:cs typeface="Roboto"/>
              </a:rPr>
              <a:t>E</a:t>
            </a:r>
            <a:r>
              <a:rPr lang="en-US" sz="2000" b="1" dirty="0">
                <a:latin typeface="Roboto"/>
                <a:cs typeface="Roboto"/>
              </a:rPr>
              <a:t>O</a:t>
            </a:r>
            <a:r>
              <a:rPr lang="en-US" sz="2000" b="1" spc="-85" dirty="0">
                <a:latin typeface="Roboto"/>
                <a:cs typeface="Roboto"/>
              </a:rPr>
              <a:t> </a:t>
            </a:r>
            <a:r>
              <a:rPr lang="en-US" sz="2000" b="1" spc="90" dirty="0">
                <a:latin typeface="Roboto"/>
                <a:cs typeface="Roboto"/>
              </a:rPr>
              <a:t>A</a:t>
            </a:r>
            <a:r>
              <a:rPr lang="en-US" sz="2000" b="1" spc="-75" dirty="0">
                <a:latin typeface="Roboto"/>
                <a:cs typeface="Roboto"/>
              </a:rPr>
              <a:t>u</a:t>
            </a:r>
            <a:r>
              <a:rPr lang="en-US" sz="2000" b="1" spc="-80" dirty="0">
                <a:latin typeface="Roboto"/>
                <a:cs typeface="Roboto"/>
              </a:rPr>
              <a:t>d</a:t>
            </a:r>
            <a:r>
              <a:rPr lang="en-US" sz="2000" b="1" spc="-10" dirty="0">
                <a:latin typeface="Roboto"/>
                <a:cs typeface="Roboto"/>
              </a:rPr>
              <a:t>i</a:t>
            </a:r>
            <a:r>
              <a:rPr lang="en-US" sz="2000" b="1" spc="-65" dirty="0">
                <a:latin typeface="Roboto"/>
                <a:cs typeface="Roboto"/>
              </a:rPr>
              <a:t>t</a:t>
            </a:r>
            <a:r>
              <a:rPr lang="en-US" sz="2000" b="1" spc="-5" dirty="0">
                <a:latin typeface="Roboto"/>
                <a:cs typeface="Roboto"/>
              </a:rPr>
              <a:t>:</a:t>
            </a:r>
            <a:r>
              <a:rPr lang="en-US" sz="2000" b="1" spc="-10" dirty="0">
                <a:latin typeface="Roboto"/>
                <a:cs typeface="Roboto"/>
              </a:rPr>
              <a:t> </a:t>
            </a:r>
            <a:r>
              <a:rPr lang="en-US" sz="1800" b="0" spc="-90" dirty="0">
                <a:latin typeface="Roboto"/>
                <a:cs typeface="Roboto"/>
              </a:rPr>
              <a:t>D</a:t>
            </a:r>
            <a:r>
              <a:rPr lang="en-US" sz="1800" b="0" dirty="0">
                <a:latin typeface="Roboto"/>
                <a:cs typeface="Roboto"/>
              </a:rPr>
              <a:t>o</a:t>
            </a:r>
            <a:r>
              <a:rPr lang="en-US" sz="1800" b="0" spc="-60" dirty="0">
                <a:latin typeface="Roboto"/>
                <a:cs typeface="Roboto"/>
              </a:rPr>
              <a:t> </a:t>
            </a:r>
            <a:r>
              <a:rPr lang="en-US" sz="1800" b="0" spc="-50" dirty="0">
                <a:latin typeface="Roboto"/>
                <a:cs typeface="Roboto"/>
              </a:rPr>
              <a:t>a</a:t>
            </a:r>
            <a:r>
              <a:rPr lang="en-US" sz="1800" b="0" spc="-35" dirty="0">
                <a:latin typeface="Roboto"/>
                <a:cs typeface="Roboto"/>
              </a:rPr>
              <a:t>n</a:t>
            </a:r>
            <a:r>
              <a:rPr lang="en-US" sz="1800" b="0" spc="-125" dirty="0">
                <a:latin typeface="Roboto"/>
                <a:cs typeface="Roboto"/>
              </a:rPr>
              <a:t> </a:t>
            </a:r>
            <a:r>
              <a:rPr lang="en-US" sz="1800" b="0" spc="-65" dirty="0">
                <a:latin typeface="Roboto"/>
                <a:cs typeface="Roboto"/>
              </a:rPr>
              <a:t>S</a:t>
            </a:r>
            <a:r>
              <a:rPr lang="en-US" sz="1800" b="0" spc="50" dirty="0">
                <a:latin typeface="Roboto"/>
                <a:cs typeface="Roboto"/>
              </a:rPr>
              <a:t>E</a:t>
            </a:r>
            <a:r>
              <a:rPr lang="en-US" sz="1800" b="0" spc="10" dirty="0">
                <a:latin typeface="Roboto"/>
                <a:cs typeface="Roboto"/>
              </a:rPr>
              <a:t>O</a:t>
            </a:r>
            <a:r>
              <a:rPr lang="en-US" sz="1800" b="0" spc="-80" dirty="0">
                <a:latin typeface="Roboto"/>
                <a:cs typeface="Roboto"/>
              </a:rPr>
              <a:t> </a:t>
            </a:r>
            <a:r>
              <a:rPr lang="en-US" sz="1800" b="0" spc="-50" dirty="0">
                <a:latin typeface="Roboto"/>
                <a:cs typeface="Roboto"/>
              </a:rPr>
              <a:t>a</a:t>
            </a:r>
            <a:r>
              <a:rPr lang="en-US" sz="1800" b="0" spc="-85" dirty="0">
                <a:latin typeface="Roboto"/>
                <a:cs typeface="Roboto"/>
              </a:rPr>
              <a:t>ud</a:t>
            </a:r>
            <a:r>
              <a:rPr lang="en-US" sz="1800" b="0" spc="15" dirty="0">
                <a:latin typeface="Roboto"/>
                <a:cs typeface="Roboto"/>
              </a:rPr>
              <a:t>i</a:t>
            </a:r>
            <a:r>
              <a:rPr lang="en-US" sz="1800" b="0" spc="-20" dirty="0">
                <a:latin typeface="Roboto"/>
                <a:cs typeface="Roboto"/>
              </a:rPr>
              <a:t>t</a:t>
            </a:r>
            <a:r>
              <a:rPr lang="en-US" sz="1800" b="0" spc="-95" dirty="0">
                <a:latin typeface="Roboto"/>
                <a:cs typeface="Roboto"/>
              </a:rPr>
              <a:t> </a:t>
            </a:r>
            <a:r>
              <a:rPr lang="en-US" sz="1800" b="0" spc="15" dirty="0">
                <a:latin typeface="Roboto"/>
                <a:cs typeface="Roboto"/>
              </a:rPr>
              <a:t>o</a:t>
            </a:r>
            <a:r>
              <a:rPr lang="en-US" sz="1800" b="0" spc="35" dirty="0">
                <a:latin typeface="Roboto"/>
                <a:cs typeface="Roboto"/>
              </a:rPr>
              <a:t>f</a:t>
            </a:r>
            <a:r>
              <a:rPr lang="en-US" sz="1800" b="0" spc="-35" dirty="0">
                <a:latin typeface="Roboto"/>
                <a:cs typeface="Roboto"/>
              </a:rPr>
              <a:t> </a:t>
            </a:r>
            <a:r>
              <a:rPr lang="en-US" sz="1800" b="0" spc="-145" dirty="0">
                <a:latin typeface="Roboto"/>
                <a:cs typeface="Roboto"/>
              </a:rPr>
              <a:t>t</a:t>
            </a:r>
            <a:r>
              <a:rPr lang="en-US" sz="1800" b="0" spc="15" dirty="0">
                <a:latin typeface="Roboto"/>
                <a:cs typeface="Roboto"/>
              </a:rPr>
              <a:t>h</a:t>
            </a:r>
            <a:r>
              <a:rPr lang="en-US" sz="1800" b="0" spc="10" dirty="0">
                <a:latin typeface="Roboto"/>
                <a:cs typeface="Roboto"/>
              </a:rPr>
              <a:t>e</a:t>
            </a:r>
            <a:r>
              <a:rPr lang="en-US" sz="1800" b="0" spc="-80" dirty="0">
                <a:latin typeface="Roboto"/>
                <a:cs typeface="Roboto"/>
              </a:rPr>
              <a:t> </a:t>
            </a:r>
            <a:r>
              <a:rPr lang="en-US" sz="1800" b="0" spc="-85" dirty="0">
                <a:latin typeface="Roboto"/>
                <a:cs typeface="Roboto"/>
              </a:rPr>
              <a:t>b</a:t>
            </a:r>
            <a:r>
              <a:rPr lang="en-US" sz="1800" b="0" spc="-70" dirty="0">
                <a:latin typeface="Roboto"/>
                <a:cs typeface="Roboto"/>
              </a:rPr>
              <a:t>r</a:t>
            </a:r>
            <a:r>
              <a:rPr lang="en-US" sz="1800" b="0" spc="-50" dirty="0">
                <a:latin typeface="Roboto"/>
                <a:cs typeface="Roboto"/>
              </a:rPr>
              <a:t>a</a:t>
            </a:r>
            <a:r>
              <a:rPr lang="en-US" sz="1800" b="0" spc="-85" dirty="0">
                <a:latin typeface="Roboto"/>
                <a:cs typeface="Roboto"/>
              </a:rPr>
              <a:t>n</a:t>
            </a:r>
            <a:r>
              <a:rPr lang="en-US" sz="1800" b="0" spc="15" dirty="0">
                <a:latin typeface="Roboto"/>
                <a:cs typeface="Roboto"/>
              </a:rPr>
              <a:t>d</a:t>
            </a:r>
            <a:r>
              <a:rPr lang="en-US" sz="1800" b="0" spc="-15" dirty="0">
                <a:latin typeface="Roboto"/>
                <a:cs typeface="Roboto"/>
              </a:rPr>
              <a:t>s</a:t>
            </a:r>
            <a:r>
              <a:rPr lang="en-US" sz="1800" b="0" spc="-55" dirty="0">
                <a:latin typeface="Roboto"/>
                <a:cs typeface="Roboto"/>
              </a:rPr>
              <a:t> </a:t>
            </a:r>
            <a:r>
              <a:rPr lang="en-US" sz="1800" b="0" spc="-145" dirty="0">
                <a:latin typeface="Roboto"/>
                <a:cs typeface="Roboto"/>
              </a:rPr>
              <a:t>w</a:t>
            </a:r>
            <a:r>
              <a:rPr lang="en-US" sz="1800" b="0" dirty="0">
                <a:latin typeface="Roboto"/>
                <a:cs typeface="Roboto"/>
              </a:rPr>
              <a:t>e</a:t>
            </a:r>
            <a:r>
              <a:rPr lang="en-US" sz="1800" b="0" spc="15" dirty="0">
                <a:latin typeface="Roboto"/>
                <a:cs typeface="Roboto"/>
              </a:rPr>
              <a:t>b</a:t>
            </a:r>
            <a:r>
              <a:rPr lang="en-US" sz="1800" b="0" spc="-100" dirty="0">
                <a:latin typeface="Roboto"/>
                <a:cs typeface="Roboto"/>
              </a:rPr>
              <a:t>s</a:t>
            </a:r>
            <a:r>
              <a:rPr lang="en-US" sz="1800" b="0" spc="-85" dirty="0">
                <a:latin typeface="Roboto"/>
                <a:cs typeface="Roboto"/>
              </a:rPr>
              <a:t>i</a:t>
            </a:r>
            <a:r>
              <a:rPr lang="en-US" sz="1800" b="0" spc="-45" dirty="0">
                <a:latin typeface="Roboto"/>
                <a:cs typeface="Roboto"/>
              </a:rPr>
              <a:t>t</a:t>
            </a:r>
            <a:r>
              <a:rPr lang="en-US" sz="1800" b="0" spc="10" dirty="0">
                <a:latin typeface="Roboto"/>
                <a:cs typeface="Roboto"/>
              </a:rPr>
              <a:t>e</a:t>
            </a:r>
            <a:br>
              <a:rPr lang="en-US" sz="2800" dirty="0">
                <a:latin typeface="Roboto"/>
                <a:cs typeface="Roboto"/>
              </a:rPr>
            </a:br>
            <a:endParaRPr sz="2500" dirty="0"/>
          </a:p>
        </p:txBody>
      </p:sp>
      <p:sp>
        <p:nvSpPr>
          <p:cNvPr id="3" name="object 3"/>
          <p:cNvSpPr txBox="1"/>
          <p:nvPr/>
        </p:nvSpPr>
        <p:spPr>
          <a:xfrm>
            <a:off x="1320800" y="1866900"/>
            <a:ext cx="9386570" cy="294953"/>
          </a:xfrm>
          <a:prstGeom prst="rect">
            <a:avLst/>
          </a:prstGeom>
        </p:spPr>
        <p:txBody>
          <a:bodyPr vert="horz" wrap="square" lIns="0" tIns="12700" rIns="0" bIns="0" rtlCol="0">
            <a:spAutoFit/>
          </a:bodyPr>
          <a:lstStyle/>
          <a:p>
            <a:pPr marL="1993900" lvl="3" indent="-419100">
              <a:lnSpc>
                <a:spcPts val="2240"/>
              </a:lnSpc>
              <a:spcBef>
                <a:spcPts val="100"/>
              </a:spcBef>
              <a:buFont typeface="Lucida Sans Unicode"/>
              <a:buChar char="●"/>
              <a:tabLst>
                <a:tab pos="621665" algn="l"/>
                <a:tab pos="622300" algn="l"/>
              </a:tabLst>
            </a:pPr>
            <a:r>
              <a:rPr sz="1900" b="1" spc="-80" dirty="0">
                <a:latin typeface="Roboto"/>
                <a:cs typeface="Roboto"/>
              </a:rPr>
              <a:t>S</a:t>
            </a:r>
            <a:r>
              <a:rPr sz="1900" b="1" spc="-60" dirty="0">
                <a:latin typeface="Roboto"/>
                <a:cs typeface="Roboto"/>
              </a:rPr>
              <a:t>E</a:t>
            </a:r>
            <a:r>
              <a:rPr sz="1900" b="1" dirty="0">
                <a:latin typeface="Roboto"/>
                <a:cs typeface="Roboto"/>
              </a:rPr>
              <a:t>O</a:t>
            </a:r>
            <a:r>
              <a:rPr sz="1900" b="1" spc="-85" dirty="0">
                <a:latin typeface="Roboto"/>
                <a:cs typeface="Roboto"/>
              </a:rPr>
              <a:t> </a:t>
            </a:r>
            <a:r>
              <a:rPr sz="1900" b="1" spc="90" dirty="0">
                <a:latin typeface="Roboto"/>
                <a:cs typeface="Roboto"/>
              </a:rPr>
              <a:t>A</a:t>
            </a:r>
            <a:r>
              <a:rPr sz="1900" b="1" spc="-75" dirty="0">
                <a:latin typeface="Roboto"/>
                <a:cs typeface="Roboto"/>
              </a:rPr>
              <a:t>u</a:t>
            </a:r>
            <a:r>
              <a:rPr sz="1900" b="1" spc="-80" dirty="0">
                <a:latin typeface="Roboto"/>
                <a:cs typeface="Roboto"/>
              </a:rPr>
              <a:t>d</a:t>
            </a:r>
            <a:r>
              <a:rPr sz="1900" b="1" spc="-10" dirty="0">
                <a:latin typeface="Roboto"/>
                <a:cs typeface="Roboto"/>
              </a:rPr>
              <a:t>i</a:t>
            </a:r>
            <a:r>
              <a:rPr sz="1900" b="1" spc="-65" dirty="0">
                <a:latin typeface="Roboto"/>
                <a:cs typeface="Roboto"/>
              </a:rPr>
              <a:t>t</a:t>
            </a:r>
            <a:r>
              <a:rPr sz="1900" b="1" spc="-5" dirty="0">
                <a:latin typeface="Roboto"/>
                <a:cs typeface="Roboto"/>
              </a:rPr>
              <a:t>:</a:t>
            </a:r>
            <a:r>
              <a:rPr sz="1900" b="1" spc="-10" dirty="0">
                <a:latin typeface="Roboto"/>
                <a:cs typeface="Roboto"/>
              </a:rPr>
              <a:t> </a:t>
            </a:r>
            <a:r>
              <a:rPr sz="1900" spc="-90" dirty="0">
                <a:latin typeface="Roboto"/>
                <a:cs typeface="Roboto"/>
              </a:rPr>
              <a:t>D</a:t>
            </a:r>
            <a:r>
              <a:rPr sz="1900" dirty="0">
                <a:latin typeface="Roboto"/>
                <a:cs typeface="Roboto"/>
              </a:rPr>
              <a:t>o</a:t>
            </a:r>
            <a:r>
              <a:rPr sz="1900" spc="-60" dirty="0">
                <a:latin typeface="Roboto"/>
                <a:cs typeface="Roboto"/>
              </a:rPr>
              <a:t> </a:t>
            </a:r>
            <a:r>
              <a:rPr sz="1900" spc="-50" dirty="0">
                <a:latin typeface="Roboto"/>
                <a:cs typeface="Roboto"/>
              </a:rPr>
              <a:t>a</a:t>
            </a:r>
            <a:r>
              <a:rPr sz="1900" spc="-35" dirty="0">
                <a:latin typeface="Roboto"/>
                <a:cs typeface="Roboto"/>
              </a:rPr>
              <a:t>n</a:t>
            </a:r>
            <a:r>
              <a:rPr sz="1900" spc="-125" dirty="0">
                <a:latin typeface="Roboto"/>
                <a:cs typeface="Roboto"/>
              </a:rPr>
              <a:t> </a:t>
            </a:r>
            <a:r>
              <a:rPr sz="1900" spc="-65" dirty="0">
                <a:latin typeface="Roboto"/>
                <a:cs typeface="Roboto"/>
              </a:rPr>
              <a:t>S</a:t>
            </a:r>
            <a:r>
              <a:rPr sz="1900" spc="50" dirty="0">
                <a:latin typeface="Roboto"/>
                <a:cs typeface="Roboto"/>
              </a:rPr>
              <a:t>E</a:t>
            </a:r>
            <a:r>
              <a:rPr sz="1900" spc="10" dirty="0">
                <a:latin typeface="Roboto"/>
                <a:cs typeface="Roboto"/>
              </a:rPr>
              <a:t>O</a:t>
            </a:r>
            <a:r>
              <a:rPr sz="1900" spc="-80" dirty="0">
                <a:latin typeface="Roboto"/>
                <a:cs typeface="Roboto"/>
              </a:rPr>
              <a:t> </a:t>
            </a:r>
            <a:r>
              <a:rPr sz="1900" spc="-50" dirty="0">
                <a:latin typeface="Roboto"/>
                <a:cs typeface="Roboto"/>
              </a:rPr>
              <a:t>a</a:t>
            </a:r>
            <a:r>
              <a:rPr sz="1900" spc="-85" dirty="0">
                <a:latin typeface="Roboto"/>
                <a:cs typeface="Roboto"/>
              </a:rPr>
              <a:t>ud</a:t>
            </a:r>
            <a:r>
              <a:rPr sz="1900" spc="15" dirty="0">
                <a:latin typeface="Roboto"/>
                <a:cs typeface="Roboto"/>
              </a:rPr>
              <a:t>i</a:t>
            </a:r>
            <a:r>
              <a:rPr sz="1900" spc="-20" dirty="0">
                <a:latin typeface="Roboto"/>
                <a:cs typeface="Roboto"/>
              </a:rPr>
              <a:t>t</a:t>
            </a:r>
            <a:r>
              <a:rPr sz="1900" spc="-95" dirty="0">
                <a:latin typeface="Roboto"/>
                <a:cs typeface="Roboto"/>
              </a:rPr>
              <a:t> </a:t>
            </a:r>
            <a:r>
              <a:rPr sz="1900" spc="15" dirty="0">
                <a:latin typeface="Roboto"/>
                <a:cs typeface="Roboto"/>
              </a:rPr>
              <a:t>o</a:t>
            </a:r>
            <a:r>
              <a:rPr sz="1900" spc="35" dirty="0">
                <a:latin typeface="Roboto"/>
                <a:cs typeface="Roboto"/>
              </a:rPr>
              <a:t>f</a:t>
            </a:r>
            <a:r>
              <a:rPr sz="1900" spc="-35" dirty="0">
                <a:latin typeface="Roboto"/>
                <a:cs typeface="Roboto"/>
              </a:rPr>
              <a:t> </a:t>
            </a:r>
            <a:r>
              <a:rPr sz="1900" spc="-145" dirty="0">
                <a:latin typeface="Roboto"/>
                <a:cs typeface="Roboto"/>
              </a:rPr>
              <a:t>t</a:t>
            </a:r>
            <a:r>
              <a:rPr sz="1900" spc="15" dirty="0">
                <a:latin typeface="Roboto"/>
                <a:cs typeface="Roboto"/>
              </a:rPr>
              <a:t>h</a:t>
            </a:r>
            <a:r>
              <a:rPr sz="1900" spc="10" dirty="0">
                <a:latin typeface="Roboto"/>
                <a:cs typeface="Roboto"/>
              </a:rPr>
              <a:t>e</a:t>
            </a:r>
            <a:r>
              <a:rPr sz="1900" spc="-80" dirty="0">
                <a:latin typeface="Roboto"/>
                <a:cs typeface="Roboto"/>
              </a:rPr>
              <a:t> </a:t>
            </a:r>
            <a:r>
              <a:rPr sz="1900" spc="-85" dirty="0">
                <a:latin typeface="Roboto"/>
                <a:cs typeface="Roboto"/>
              </a:rPr>
              <a:t>b</a:t>
            </a:r>
            <a:r>
              <a:rPr sz="1900" spc="-70" dirty="0">
                <a:latin typeface="Roboto"/>
                <a:cs typeface="Roboto"/>
              </a:rPr>
              <a:t>r</a:t>
            </a:r>
            <a:r>
              <a:rPr sz="1900" spc="-50" dirty="0">
                <a:latin typeface="Roboto"/>
                <a:cs typeface="Roboto"/>
              </a:rPr>
              <a:t>a</a:t>
            </a:r>
            <a:r>
              <a:rPr sz="1900" spc="-85" dirty="0">
                <a:latin typeface="Roboto"/>
                <a:cs typeface="Roboto"/>
              </a:rPr>
              <a:t>n</a:t>
            </a:r>
            <a:r>
              <a:rPr sz="1900" spc="15" dirty="0">
                <a:latin typeface="Roboto"/>
                <a:cs typeface="Roboto"/>
              </a:rPr>
              <a:t>d</a:t>
            </a:r>
            <a:r>
              <a:rPr sz="1900" spc="-15" dirty="0">
                <a:latin typeface="Roboto"/>
                <a:cs typeface="Roboto"/>
              </a:rPr>
              <a:t>s</a:t>
            </a:r>
            <a:r>
              <a:rPr sz="1900" spc="-55" dirty="0">
                <a:latin typeface="Roboto"/>
                <a:cs typeface="Roboto"/>
              </a:rPr>
              <a:t> </a:t>
            </a:r>
            <a:r>
              <a:rPr sz="1900" spc="-145" dirty="0">
                <a:latin typeface="Roboto"/>
                <a:cs typeface="Roboto"/>
              </a:rPr>
              <a:t>w</a:t>
            </a:r>
            <a:r>
              <a:rPr sz="1900" dirty="0">
                <a:latin typeface="Roboto"/>
                <a:cs typeface="Roboto"/>
              </a:rPr>
              <a:t>e</a:t>
            </a:r>
            <a:r>
              <a:rPr sz="1900" spc="15" dirty="0">
                <a:latin typeface="Roboto"/>
                <a:cs typeface="Roboto"/>
              </a:rPr>
              <a:t>b</a:t>
            </a:r>
            <a:r>
              <a:rPr sz="1900" spc="-100" dirty="0">
                <a:latin typeface="Roboto"/>
                <a:cs typeface="Roboto"/>
              </a:rPr>
              <a:t>s</a:t>
            </a:r>
            <a:r>
              <a:rPr sz="1900" spc="-85" dirty="0">
                <a:latin typeface="Roboto"/>
                <a:cs typeface="Roboto"/>
              </a:rPr>
              <a:t>i</a:t>
            </a:r>
            <a:r>
              <a:rPr sz="1900" spc="-45" dirty="0">
                <a:latin typeface="Roboto"/>
                <a:cs typeface="Roboto"/>
              </a:rPr>
              <a:t>t</a:t>
            </a:r>
            <a:r>
              <a:rPr sz="1900" spc="10" dirty="0">
                <a:latin typeface="Roboto"/>
                <a:cs typeface="Roboto"/>
              </a:rPr>
              <a:t>e</a:t>
            </a:r>
            <a:r>
              <a:rPr sz="1900" spc="-45" dirty="0">
                <a:latin typeface="Roboto"/>
                <a:cs typeface="Roboto"/>
              </a:rPr>
              <a:t>.</a:t>
            </a:r>
            <a:endParaRPr sz="1900" dirty="0">
              <a:latin typeface="Roboto"/>
              <a:cs typeface="Roboto"/>
            </a:endParaRPr>
          </a:p>
        </p:txBody>
      </p:sp>
      <p:pic>
        <p:nvPicPr>
          <p:cNvPr id="9" name="Picture 8">
            <a:extLst>
              <a:ext uri="{FF2B5EF4-FFF2-40B4-BE49-F238E27FC236}">
                <a16:creationId xmlns:a16="http://schemas.microsoft.com/office/drawing/2014/main" id="{C85412C3-4073-F6F4-6D40-EEE1EC6F4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5" y="1001145"/>
            <a:ext cx="11290880" cy="5442230"/>
          </a:xfrm>
          <a:prstGeom prst="rect">
            <a:avLst/>
          </a:prstGeom>
        </p:spPr>
      </p:pic>
    </p:spTree>
    <p:extLst>
      <p:ext uri="{BB962C8B-B14F-4D97-AF65-F5344CB8AC3E}">
        <p14:creationId xmlns:p14="http://schemas.microsoft.com/office/powerpoint/2010/main" val="95170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CA674C-9164-ACEC-DC80-1A5DCF41D536}"/>
              </a:ext>
            </a:extLst>
          </p:cNvPr>
          <p:cNvPicPr>
            <a:picLocks noChangeAspect="1"/>
          </p:cNvPicPr>
          <p:nvPr/>
        </p:nvPicPr>
        <p:blipFill>
          <a:blip r:embed="rId2"/>
          <a:stretch>
            <a:fillRect/>
          </a:stretch>
        </p:blipFill>
        <p:spPr>
          <a:xfrm>
            <a:off x="571498" y="37828"/>
            <a:ext cx="10713001" cy="5296172"/>
          </a:xfrm>
          <a:prstGeom prst="rect">
            <a:avLst/>
          </a:prstGeom>
        </p:spPr>
      </p:pic>
      <p:pic>
        <p:nvPicPr>
          <p:cNvPr id="9" name="Picture 8">
            <a:extLst>
              <a:ext uri="{FF2B5EF4-FFF2-40B4-BE49-F238E27FC236}">
                <a16:creationId xmlns:a16="http://schemas.microsoft.com/office/drawing/2014/main" id="{C94E7306-E405-D0DF-2755-DC230831523B}"/>
              </a:ext>
            </a:extLst>
          </p:cNvPr>
          <p:cNvPicPr>
            <a:picLocks noChangeAspect="1"/>
          </p:cNvPicPr>
          <p:nvPr/>
        </p:nvPicPr>
        <p:blipFill>
          <a:blip r:embed="rId3"/>
          <a:stretch>
            <a:fillRect/>
          </a:stretch>
        </p:blipFill>
        <p:spPr>
          <a:xfrm>
            <a:off x="571498" y="5257800"/>
            <a:ext cx="10789204" cy="1797142"/>
          </a:xfrm>
          <a:prstGeom prst="rect">
            <a:avLst/>
          </a:prstGeom>
        </p:spPr>
      </p:pic>
    </p:spTree>
    <p:extLst>
      <p:ext uri="{BB962C8B-B14F-4D97-AF65-F5344CB8AC3E}">
        <p14:creationId xmlns:p14="http://schemas.microsoft.com/office/powerpoint/2010/main" val="245518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A7491CE-7710-EF89-0BE9-D85A383B4537}"/>
              </a:ext>
            </a:extLst>
          </p:cNvPr>
          <p:cNvGraphicFramePr>
            <a:graphicFrameLocks noGrp="1"/>
          </p:cNvGraphicFramePr>
          <p:nvPr>
            <p:extLst>
              <p:ext uri="{D42A27DB-BD31-4B8C-83A1-F6EECF244321}">
                <p14:modId xmlns:p14="http://schemas.microsoft.com/office/powerpoint/2010/main" val="4088272376"/>
              </p:ext>
            </p:extLst>
          </p:nvPr>
        </p:nvGraphicFramePr>
        <p:xfrm>
          <a:off x="745670" y="533761"/>
          <a:ext cx="10287000" cy="1339107"/>
        </p:xfrm>
        <a:graphic>
          <a:graphicData uri="http://schemas.openxmlformats.org/drawingml/2006/table">
            <a:tbl>
              <a:tblPr/>
              <a:tblGrid>
                <a:gridCol w="5156324">
                  <a:extLst>
                    <a:ext uri="{9D8B030D-6E8A-4147-A177-3AD203B41FA5}">
                      <a16:colId xmlns:a16="http://schemas.microsoft.com/office/drawing/2014/main" val="3593561770"/>
                    </a:ext>
                  </a:extLst>
                </a:gridCol>
                <a:gridCol w="2797222">
                  <a:extLst>
                    <a:ext uri="{9D8B030D-6E8A-4147-A177-3AD203B41FA5}">
                      <a16:colId xmlns:a16="http://schemas.microsoft.com/office/drawing/2014/main" val="1655236803"/>
                    </a:ext>
                  </a:extLst>
                </a:gridCol>
                <a:gridCol w="2333454">
                  <a:extLst>
                    <a:ext uri="{9D8B030D-6E8A-4147-A177-3AD203B41FA5}">
                      <a16:colId xmlns:a16="http://schemas.microsoft.com/office/drawing/2014/main" val="2045669149"/>
                    </a:ext>
                  </a:extLst>
                </a:gridCol>
              </a:tblGrid>
              <a:tr h="439947">
                <a:tc>
                  <a:txBody>
                    <a:bodyPr/>
                    <a:lstStyle/>
                    <a:p>
                      <a:pPr rtl="0" fontAlgn="b"/>
                      <a:r>
                        <a:rPr lang="en-IN" b="1" dirty="0">
                          <a:effectLst/>
                        </a:rPr>
                        <a:t>Keyword</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b="1">
                          <a:effectLst/>
                        </a:rPr>
                        <a:t>Avg. monthly searches</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b="1">
                          <a:effectLst/>
                        </a:rPr>
                        <a:t>Competition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45228500"/>
                  </a:ext>
                </a:extLst>
              </a:tr>
              <a:tr h="197944">
                <a:tc>
                  <a:txBody>
                    <a:bodyPr/>
                    <a:lstStyle/>
                    <a:p>
                      <a:pPr rtl="0" fontAlgn="b"/>
                      <a:r>
                        <a:rPr lang="en-IN">
                          <a:effectLst/>
                        </a:rPr>
                        <a:t>mudra loan</a:t>
                      </a:r>
                    </a:p>
                  </a:txBody>
                  <a:tcPr marL="19050" marR="19050" marT="12700" marB="1270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a:effectLst/>
                        </a:rPr>
                        <a:t>500000</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a:effectLst/>
                        </a:rPr>
                        <a:t>Low</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41838480"/>
                  </a:ext>
                </a:extLst>
              </a:tr>
              <a:tr h="197944">
                <a:tc>
                  <a:txBody>
                    <a:bodyPr/>
                    <a:lstStyle/>
                    <a:p>
                      <a:pPr rtl="0" fontAlgn="b"/>
                      <a:r>
                        <a:rPr lang="en-IN">
                          <a:effectLst/>
                        </a:rPr>
                        <a:t>car loan</a:t>
                      </a:r>
                    </a:p>
                  </a:txBody>
                  <a:tcPr marL="19050" marR="19050" marT="12700" marB="1270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a:effectLst/>
                        </a:rPr>
                        <a:t>50000</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a:effectLst/>
                        </a:rPr>
                        <a:t>Low</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05468251"/>
                  </a:ext>
                </a:extLst>
              </a:tr>
              <a:tr h="197944">
                <a:tc>
                  <a:txBody>
                    <a:bodyPr/>
                    <a:lstStyle/>
                    <a:p>
                      <a:pPr rtl="0" fontAlgn="b"/>
                      <a:r>
                        <a:rPr lang="en-IN" dirty="0" err="1">
                          <a:effectLst/>
                        </a:rPr>
                        <a:t>kcc</a:t>
                      </a:r>
                      <a:r>
                        <a:rPr lang="en-IN" dirty="0">
                          <a:effectLst/>
                        </a:rPr>
                        <a:t> loan</a:t>
                      </a:r>
                    </a:p>
                  </a:txBody>
                  <a:tcPr marL="19050" marR="19050" marT="12700" marB="1270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IN">
                          <a:effectLst/>
                        </a:rPr>
                        <a:t>50000</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IN" dirty="0">
                          <a:effectLst/>
                        </a:rPr>
                        <a:t>Low</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5678602"/>
                  </a:ext>
                </a:extLst>
              </a:tr>
            </a:tbl>
          </a:graphicData>
        </a:graphic>
      </p:graphicFrame>
      <p:graphicFrame>
        <p:nvGraphicFramePr>
          <p:cNvPr id="5" name="Table 4">
            <a:extLst>
              <a:ext uri="{FF2B5EF4-FFF2-40B4-BE49-F238E27FC236}">
                <a16:creationId xmlns:a16="http://schemas.microsoft.com/office/drawing/2014/main" id="{C3287D2F-0DB9-E2CB-223E-3B429CD46F3C}"/>
              </a:ext>
            </a:extLst>
          </p:cNvPr>
          <p:cNvGraphicFramePr>
            <a:graphicFrameLocks noGrp="1"/>
          </p:cNvGraphicFramePr>
          <p:nvPr>
            <p:extLst>
              <p:ext uri="{D42A27DB-BD31-4B8C-83A1-F6EECF244321}">
                <p14:modId xmlns:p14="http://schemas.microsoft.com/office/powerpoint/2010/main" val="2198290675"/>
              </p:ext>
            </p:extLst>
          </p:nvPr>
        </p:nvGraphicFramePr>
        <p:xfrm>
          <a:off x="653142" y="1851098"/>
          <a:ext cx="10472056" cy="599440"/>
        </p:xfrm>
        <a:graphic>
          <a:graphicData uri="http://schemas.openxmlformats.org/drawingml/2006/table">
            <a:tbl>
              <a:tblPr/>
              <a:tblGrid>
                <a:gridCol w="10472056">
                  <a:extLst>
                    <a:ext uri="{9D8B030D-6E8A-4147-A177-3AD203B41FA5}">
                      <a16:colId xmlns:a16="http://schemas.microsoft.com/office/drawing/2014/main" val="3896176854"/>
                    </a:ext>
                  </a:extLst>
                </a:gridCol>
              </a:tblGrid>
              <a:tr h="133350">
                <a:tc>
                  <a:txBody>
                    <a:bodyPr/>
                    <a:lstStyle/>
                    <a:p>
                      <a:pPr rtl="0" fontAlgn="b"/>
                      <a:r>
                        <a:rPr lang="en-IN" b="1">
                          <a:effectLst/>
                        </a:rPr>
                        <a:t>Meta Tittle</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80B591"/>
                      </a:solidFill>
                      <a:prstDash val="solid"/>
                      <a:round/>
                      <a:headEnd type="none" w="med" len="med"/>
                      <a:tailEnd type="none" w="med" len="med"/>
                    </a:lnB>
                  </a:tcPr>
                </a:tc>
                <a:extLst>
                  <a:ext uri="{0D108BD9-81ED-4DB2-BD59-A6C34878D82A}">
                    <a16:rowId xmlns:a16="http://schemas.microsoft.com/office/drawing/2014/main" val="2187982869"/>
                  </a:ext>
                </a:extLst>
              </a:tr>
              <a:tr h="133350">
                <a:tc>
                  <a:txBody>
                    <a:bodyPr/>
                    <a:lstStyle/>
                    <a:p>
                      <a:pPr rtl="0" fontAlgn="b"/>
                      <a:r>
                        <a:rPr lang="en-US" dirty="0">
                          <a:effectLst/>
                        </a:rPr>
                        <a:t>Check the best loans for </a:t>
                      </a:r>
                      <a:r>
                        <a:rPr lang="en-US" dirty="0" err="1">
                          <a:effectLst/>
                        </a:rPr>
                        <a:t>mudra,car</a:t>
                      </a:r>
                      <a:r>
                        <a:rPr lang="en-US" dirty="0">
                          <a:effectLst/>
                        </a:rPr>
                        <a:t> and mudra loans</a:t>
                      </a:r>
                    </a:p>
                  </a:txBody>
                  <a:tcPr marL="0" marR="0" marT="12700" marB="12700" anchor="b">
                    <a:lnL w="6350" cap="flat" cmpd="sng" algn="ctr">
                      <a:solidFill>
                        <a:srgbClr val="80B591"/>
                      </a:solidFill>
                      <a:prstDash val="solid"/>
                      <a:round/>
                      <a:headEnd type="none" w="med" len="med"/>
                      <a:tailEnd type="none" w="med" len="med"/>
                    </a:lnL>
                    <a:lnR w="6350" cap="flat" cmpd="sng" algn="ctr">
                      <a:solidFill>
                        <a:srgbClr val="80B591"/>
                      </a:solidFill>
                      <a:prstDash val="solid"/>
                      <a:round/>
                      <a:headEnd type="none" w="med" len="med"/>
                      <a:tailEnd type="none" w="med" len="med"/>
                    </a:lnR>
                    <a:lnT w="6350" cap="flat" cmpd="sng" algn="ctr">
                      <a:solidFill>
                        <a:srgbClr val="80B591"/>
                      </a:solidFill>
                      <a:prstDash val="solid"/>
                      <a:round/>
                      <a:headEnd type="none" w="med" len="med"/>
                      <a:tailEnd type="none" w="med" len="med"/>
                    </a:lnT>
                    <a:lnB w="6350" cap="flat" cmpd="sng" algn="ctr">
                      <a:solidFill>
                        <a:srgbClr val="80B591"/>
                      </a:solidFill>
                      <a:prstDash val="solid"/>
                      <a:round/>
                      <a:headEnd type="none" w="med" len="med"/>
                      <a:tailEnd type="none" w="med" len="med"/>
                    </a:lnB>
                  </a:tcPr>
                </a:tc>
                <a:extLst>
                  <a:ext uri="{0D108BD9-81ED-4DB2-BD59-A6C34878D82A}">
                    <a16:rowId xmlns:a16="http://schemas.microsoft.com/office/drawing/2014/main" val="1773197519"/>
                  </a:ext>
                </a:extLst>
              </a:tr>
            </a:tbl>
          </a:graphicData>
        </a:graphic>
      </p:graphicFrame>
      <p:graphicFrame>
        <p:nvGraphicFramePr>
          <p:cNvPr id="6" name="Table 5">
            <a:extLst>
              <a:ext uri="{FF2B5EF4-FFF2-40B4-BE49-F238E27FC236}">
                <a16:creationId xmlns:a16="http://schemas.microsoft.com/office/drawing/2014/main" id="{481819C6-7826-2BCF-01A9-C4A1D6034AD2}"/>
              </a:ext>
            </a:extLst>
          </p:cNvPr>
          <p:cNvGraphicFramePr>
            <a:graphicFrameLocks noGrp="1"/>
          </p:cNvGraphicFramePr>
          <p:nvPr>
            <p:extLst>
              <p:ext uri="{D42A27DB-BD31-4B8C-83A1-F6EECF244321}">
                <p14:modId xmlns:p14="http://schemas.microsoft.com/office/powerpoint/2010/main" val="103755908"/>
              </p:ext>
            </p:extLst>
          </p:nvPr>
        </p:nvGraphicFramePr>
        <p:xfrm>
          <a:off x="631372" y="2483195"/>
          <a:ext cx="10493828" cy="873760"/>
        </p:xfrm>
        <a:graphic>
          <a:graphicData uri="http://schemas.openxmlformats.org/drawingml/2006/table">
            <a:tbl>
              <a:tblPr/>
              <a:tblGrid>
                <a:gridCol w="6803202">
                  <a:extLst>
                    <a:ext uri="{9D8B030D-6E8A-4147-A177-3AD203B41FA5}">
                      <a16:colId xmlns:a16="http://schemas.microsoft.com/office/drawing/2014/main" val="3494357854"/>
                    </a:ext>
                  </a:extLst>
                </a:gridCol>
                <a:gridCol w="3690626">
                  <a:extLst>
                    <a:ext uri="{9D8B030D-6E8A-4147-A177-3AD203B41FA5}">
                      <a16:colId xmlns:a16="http://schemas.microsoft.com/office/drawing/2014/main" val="3521944176"/>
                    </a:ext>
                  </a:extLst>
                </a:gridCol>
              </a:tblGrid>
              <a:tr h="133350">
                <a:tc>
                  <a:txBody>
                    <a:bodyPr/>
                    <a:lstStyle/>
                    <a:p>
                      <a:pPr rtl="0" fontAlgn="b"/>
                      <a:r>
                        <a:rPr lang="en-IN" b="1">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903EC0"/>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58473936"/>
                  </a:ext>
                </a:extLst>
              </a:tr>
              <a:tr h="0">
                <a:tc>
                  <a:txBody>
                    <a:bodyPr/>
                    <a:lstStyle/>
                    <a:p>
                      <a:pPr rtl="0" fontAlgn="b"/>
                      <a:r>
                        <a:rPr lang="en-US" dirty="0">
                          <a:effectLst/>
                        </a:rPr>
                        <a:t>Apply for low interest rate of car </a:t>
                      </a:r>
                      <a:r>
                        <a:rPr lang="en-US" dirty="0" err="1">
                          <a:effectLst/>
                        </a:rPr>
                        <a:t>loan,kcc</a:t>
                      </a:r>
                      <a:r>
                        <a:rPr lang="en-US" dirty="0">
                          <a:effectLst/>
                        </a:rPr>
                        <a:t> loan &amp; mudra loan at our Axis Bank</a:t>
                      </a:r>
                    </a:p>
                  </a:txBody>
                  <a:tcPr marL="0" marR="0" marT="12700" marB="12700" anchor="b">
                    <a:lnL w="6350" cap="flat" cmpd="sng" algn="ctr">
                      <a:solidFill>
                        <a:srgbClr val="903EC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03EC0"/>
                      </a:solidFill>
                      <a:prstDash val="solid"/>
                      <a:round/>
                      <a:headEnd type="none" w="med" len="med"/>
                      <a:tailEnd type="none" w="med" len="med"/>
                    </a:lnT>
                    <a:lnB w="6350" cap="flat" cmpd="sng" algn="ctr">
                      <a:solidFill>
                        <a:srgbClr val="903EC0"/>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29622704"/>
                  </a:ext>
                </a:extLst>
              </a:tr>
            </a:tbl>
          </a:graphicData>
        </a:graphic>
      </p:graphicFrame>
      <p:graphicFrame>
        <p:nvGraphicFramePr>
          <p:cNvPr id="8" name="Table 7">
            <a:extLst>
              <a:ext uri="{FF2B5EF4-FFF2-40B4-BE49-F238E27FC236}">
                <a16:creationId xmlns:a16="http://schemas.microsoft.com/office/drawing/2014/main" id="{A6722907-3E33-8BA7-8666-F94C25CBD8A3}"/>
              </a:ext>
            </a:extLst>
          </p:cNvPr>
          <p:cNvGraphicFramePr>
            <a:graphicFrameLocks noGrp="1"/>
          </p:cNvGraphicFramePr>
          <p:nvPr>
            <p:extLst>
              <p:ext uri="{D42A27DB-BD31-4B8C-83A1-F6EECF244321}">
                <p14:modId xmlns:p14="http://schemas.microsoft.com/office/powerpoint/2010/main" val="199943755"/>
              </p:ext>
            </p:extLst>
          </p:nvPr>
        </p:nvGraphicFramePr>
        <p:xfrm>
          <a:off x="631372" y="3846506"/>
          <a:ext cx="10363199" cy="1187158"/>
        </p:xfrm>
        <a:graphic>
          <a:graphicData uri="http://schemas.openxmlformats.org/drawingml/2006/table">
            <a:tbl>
              <a:tblPr/>
              <a:tblGrid>
                <a:gridCol w="5210486">
                  <a:extLst>
                    <a:ext uri="{9D8B030D-6E8A-4147-A177-3AD203B41FA5}">
                      <a16:colId xmlns:a16="http://schemas.microsoft.com/office/drawing/2014/main" val="1467770742"/>
                    </a:ext>
                  </a:extLst>
                </a:gridCol>
                <a:gridCol w="2826604">
                  <a:extLst>
                    <a:ext uri="{9D8B030D-6E8A-4147-A177-3AD203B41FA5}">
                      <a16:colId xmlns:a16="http://schemas.microsoft.com/office/drawing/2014/main" val="2081985062"/>
                    </a:ext>
                  </a:extLst>
                </a:gridCol>
                <a:gridCol w="2326109">
                  <a:extLst>
                    <a:ext uri="{9D8B030D-6E8A-4147-A177-3AD203B41FA5}">
                      <a16:colId xmlns:a16="http://schemas.microsoft.com/office/drawing/2014/main" val="3751736870"/>
                    </a:ext>
                  </a:extLst>
                </a:gridCol>
              </a:tblGrid>
              <a:tr h="344144">
                <a:tc>
                  <a:txBody>
                    <a:bodyPr/>
                    <a:lstStyle/>
                    <a:p>
                      <a:pPr rtl="0" fontAlgn="b"/>
                      <a:r>
                        <a:rPr lang="en-IN" sz="1600" b="1">
                          <a:effectLst/>
                        </a:rPr>
                        <a:t>Keyword</a:t>
                      </a:r>
                    </a:p>
                  </a:txBody>
                  <a:tcPr marL="17254" marR="17254" marT="11502" marB="11502"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b="1" dirty="0">
                          <a:effectLst/>
                        </a:rPr>
                        <a:t>Avg. monthly searches</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b="1">
                          <a:effectLst/>
                        </a:rPr>
                        <a:t>Competition</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11403471"/>
                  </a:ext>
                </a:extLst>
              </a:tr>
              <a:tr h="222687">
                <a:tc>
                  <a:txBody>
                    <a:bodyPr/>
                    <a:lstStyle/>
                    <a:p>
                      <a:pPr rtl="0" fontAlgn="b"/>
                      <a:r>
                        <a:rPr lang="en-IN" sz="1600">
                          <a:effectLst/>
                        </a:rPr>
                        <a:t>axis bank home loan</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50000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84548023"/>
                  </a:ext>
                </a:extLst>
              </a:tr>
              <a:tr h="288085">
                <a:tc>
                  <a:txBody>
                    <a:bodyPr/>
                    <a:lstStyle/>
                    <a:p>
                      <a:pPr rtl="0" fontAlgn="b"/>
                      <a:r>
                        <a:rPr lang="en-US" sz="1600">
                          <a:effectLst/>
                        </a:rPr>
                        <a:t>axis bank home loan interest rate</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50000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30707295"/>
                  </a:ext>
                </a:extLst>
              </a:tr>
              <a:tr h="288085">
                <a:tc>
                  <a:txBody>
                    <a:bodyPr/>
                    <a:lstStyle/>
                    <a:p>
                      <a:pPr rtl="0" fontAlgn="b"/>
                      <a:r>
                        <a:rPr lang="en-US" sz="1600" dirty="0">
                          <a:effectLst/>
                        </a:rPr>
                        <a:t>axis bank personal loan interest rate</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dirty="0">
                          <a:effectLst/>
                        </a:rPr>
                        <a:t>50000</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IN" sz="1600" dirty="0">
                          <a:effectLst/>
                        </a:rPr>
                        <a:t>Low</a:t>
                      </a:r>
                    </a:p>
                  </a:txBody>
                  <a:tcPr marL="17254" marR="17254" marT="11502" marB="1150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51422549"/>
                  </a:ext>
                </a:extLst>
              </a:tr>
            </a:tbl>
          </a:graphicData>
        </a:graphic>
      </p:graphicFrame>
      <p:sp>
        <p:nvSpPr>
          <p:cNvPr id="11" name="TextBox 10">
            <a:extLst>
              <a:ext uri="{FF2B5EF4-FFF2-40B4-BE49-F238E27FC236}">
                <a16:creationId xmlns:a16="http://schemas.microsoft.com/office/drawing/2014/main" id="{5A6E42C2-C2EB-F1ED-24F4-D583AB4D183D}"/>
              </a:ext>
            </a:extLst>
          </p:cNvPr>
          <p:cNvSpPr txBox="1"/>
          <p:nvPr/>
        </p:nvSpPr>
        <p:spPr>
          <a:xfrm>
            <a:off x="620486" y="67122"/>
            <a:ext cx="6096000" cy="646331"/>
          </a:xfrm>
          <a:prstGeom prst="rect">
            <a:avLst/>
          </a:prstGeom>
          <a:noFill/>
        </p:spPr>
        <p:txBody>
          <a:bodyPr wrap="square">
            <a:spAutoFit/>
          </a:bodyPr>
          <a:lstStyle/>
          <a:p>
            <a:r>
              <a:rPr lang="en-IN" sz="1800" b="1" spc="-35" dirty="0">
                <a:latin typeface="Roboto"/>
                <a:cs typeface="Roboto"/>
              </a:rPr>
              <a:t>Keyword </a:t>
            </a:r>
            <a:r>
              <a:rPr lang="en-IN" sz="1800" b="1" spc="-30" dirty="0">
                <a:latin typeface="Roboto"/>
                <a:cs typeface="Roboto"/>
              </a:rPr>
              <a:t>Research</a:t>
            </a:r>
          </a:p>
          <a:p>
            <a:r>
              <a:rPr lang="en-IN" spc="-30" dirty="0">
                <a:latin typeface="Roboto"/>
                <a:cs typeface="Roboto"/>
              </a:rPr>
              <a:t>keyword</a:t>
            </a:r>
            <a:r>
              <a:rPr lang="en-IN" sz="1800" b="1" spc="-30" dirty="0">
                <a:latin typeface="Roboto"/>
                <a:cs typeface="Roboto"/>
              </a:rPr>
              <a:t> : </a:t>
            </a:r>
            <a:r>
              <a:rPr lang="en-IN" sz="1200" spc="-30" dirty="0">
                <a:latin typeface="Roboto"/>
                <a:cs typeface="Roboto"/>
              </a:rPr>
              <a:t>LOAN</a:t>
            </a:r>
          </a:p>
        </p:txBody>
      </p:sp>
      <p:graphicFrame>
        <p:nvGraphicFramePr>
          <p:cNvPr id="13" name="Table 12">
            <a:extLst>
              <a:ext uri="{FF2B5EF4-FFF2-40B4-BE49-F238E27FC236}">
                <a16:creationId xmlns:a16="http://schemas.microsoft.com/office/drawing/2014/main" id="{73FD3EDA-66C8-F76B-9859-8AE346A77D78}"/>
              </a:ext>
            </a:extLst>
          </p:cNvPr>
          <p:cNvGraphicFramePr>
            <a:graphicFrameLocks noGrp="1"/>
          </p:cNvGraphicFramePr>
          <p:nvPr>
            <p:extLst>
              <p:ext uri="{D42A27DB-BD31-4B8C-83A1-F6EECF244321}">
                <p14:modId xmlns:p14="http://schemas.microsoft.com/office/powerpoint/2010/main" val="2277489912"/>
              </p:ext>
            </p:extLst>
          </p:nvPr>
        </p:nvGraphicFramePr>
        <p:xfrm>
          <a:off x="653142" y="5105400"/>
          <a:ext cx="10493825" cy="599440"/>
        </p:xfrm>
        <a:graphic>
          <a:graphicData uri="http://schemas.openxmlformats.org/drawingml/2006/table">
            <a:tbl>
              <a:tblPr/>
              <a:tblGrid>
                <a:gridCol w="6674131">
                  <a:extLst>
                    <a:ext uri="{9D8B030D-6E8A-4147-A177-3AD203B41FA5}">
                      <a16:colId xmlns:a16="http://schemas.microsoft.com/office/drawing/2014/main" val="1851921295"/>
                    </a:ext>
                  </a:extLst>
                </a:gridCol>
                <a:gridCol w="1100915">
                  <a:extLst>
                    <a:ext uri="{9D8B030D-6E8A-4147-A177-3AD203B41FA5}">
                      <a16:colId xmlns:a16="http://schemas.microsoft.com/office/drawing/2014/main" val="2287294958"/>
                    </a:ext>
                  </a:extLst>
                </a:gridCol>
                <a:gridCol w="2355576">
                  <a:extLst>
                    <a:ext uri="{9D8B030D-6E8A-4147-A177-3AD203B41FA5}">
                      <a16:colId xmlns:a16="http://schemas.microsoft.com/office/drawing/2014/main" val="179256220"/>
                    </a:ext>
                  </a:extLst>
                </a:gridCol>
                <a:gridCol w="363203">
                  <a:extLst>
                    <a:ext uri="{9D8B030D-6E8A-4147-A177-3AD203B41FA5}">
                      <a16:colId xmlns:a16="http://schemas.microsoft.com/office/drawing/2014/main" val="408241294"/>
                    </a:ext>
                  </a:extLst>
                </a:gridCol>
              </a:tblGrid>
              <a:tr h="137814">
                <a:tc>
                  <a:txBody>
                    <a:bodyPr/>
                    <a:lstStyle/>
                    <a:p>
                      <a:pPr rtl="0" fontAlgn="b"/>
                      <a:r>
                        <a:rPr lang="en-IN" dirty="0">
                          <a:effectLst/>
                        </a:rPr>
                        <a:t>Meta Title </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B0D8A3"/>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1471852"/>
                  </a:ext>
                </a:extLst>
              </a:tr>
              <a:tr h="133350">
                <a:tc>
                  <a:txBody>
                    <a:bodyPr/>
                    <a:lstStyle/>
                    <a:p>
                      <a:pPr rtl="0" fontAlgn="b"/>
                      <a:r>
                        <a:rPr lang="en-US" dirty="0">
                          <a:effectLst/>
                        </a:rPr>
                        <a:t>Check the interest of personal &amp; </a:t>
                      </a:r>
                      <a:r>
                        <a:rPr lang="en-US" dirty="0" err="1">
                          <a:effectLst/>
                        </a:rPr>
                        <a:t>homeloan</a:t>
                      </a:r>
                      <a:r>
                        <a:rPr lang="en-US" dirty="0">
                          <a:effectLst/>
                        </a:rPr>
                        <a:t> rate  at our bank</a:t>
                      </a:r>
                    </a:p>
                  </a:txBody>
                  <a:tcPr marL="19050" marR="19050" marT="12700" marB="12700" anchor="b">
                    <a:lnL w="6350" cap="flat" cmpd="sng" algn="ctr">
                      <a:solidFill>
                        <a:srgbClr val="B0D8A3"/>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B0D8A3"/>
                      </a:solidFill>
                      <a:prstDash val="solid"/>
                      <a:round/>
                      <a:headEnd type="none" w="med" len="med"/>
                      <a:tailEnd type="none" w="med" len="med"/>
                    </a:lnT>
                    <a:lnB w="6350" cap="flat" cmpd="sng" algn="ctr">
                      <a:solidFill>
                        <a:srgbClr val="B0D8A3"/>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IN" dirty="0">
                          <a:effectLst/>
                        </a:rPr>
                        <a:t>Y</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32957316"/>
                  </a:ext>
                </a:extLst>
              </a:tr>
            </a:tbl>
          </a:graphicData>
        </a:graphic>
      </p:graphicFrame>
      <p:graphicFrame>
        <p:nvGraphicFramePr>
          <p:cNvPr id="14" name="Table 13">
            <a:extLst>
              <a:ext uri="{FF2B5EF4-FFF2-40B4-BE49-F238E27FC236}">
                <a16:creationId xmlns:a16="http://schemas.microsoft.com/office/drawing/2014/main" id="{EFDFE1DC-3DBF-0820-5CE6-E4CD4A911C2C}"/>
              </a:ext>
            </a:extLst>
          </p:cNvPr>
          <p:cNvGraphicFramePr>
            <a:graphicFrameLocks noGrp="1"/>
          </p:cNvGraphicFramePr>
          <p:nvPr>
            <p:extLst>
              <p:ext uri="{D42A27DB-BD31-4B8C-83A1-F6EECF244321}">
                <p14:modId xmlns:p14="http://schemas.microsoft.com/office/powerpoint/2010/main" val="1409145027"/>
              </p:ext>
            </p:extLst>
          </p:nvPr>
        </p:nvGraphicFramePr>
        <p:xfrm>
          <a:off x="653142" y="5848313"/>
          <a:ext cx="10515596" cy="873760"/>
        </p:xfrm>
        <a:graphic>
          <a:graphicData uri="http://schemas.openxmlformats.org/drawingml/2006/table">
            <a:tbl>
              <a:tblPr/>
              <a:tblGrid>
                <a:gridCol w="5232150">
                  <a:extLst>
                    <a:ext uri="{9D8B030D-6E8A-4147-A177-3AD203B41FA5}">
                      <a16:colId xmlns:a16="http://schemas.microsoft.com/office/drawing/2014/main" val="2290662059"/>
                    </a:ext>
                  </a:extLst>
                </a:gridCol>
                <a:gridCol w="2838356">
                  <a:extLst>
                    <a:ext uri="{9D8B030D-6E8A-4147-A177-3AD203B41FA5}">
                      <a16:colId xmlns:a16="http://schemas.microsoft.com/office/drawing/2014/main" val="4055276708"/>
                    </a:ext>
                  </a:extLst>
                </a:gridCol>
                <a:gridCol w="2445090">
                  <a:extLst>
                    <a:ext uri="{9D8B030D-6E8A-4147-A177-3AD203B41FA5}">
                      <a16:colId xmlns:a16="http://schemas.microsoft.com/office/drawing/2014/main" val="4127239512"/>
                    </a:ext>
                  </a:extLst>
                </a:gridCol>
              </a:tblGrid>
              <a:tr h="133350">
                <a:tc>
                  <a:txBody>
                    <a:bodyPr/>
                    <a:lstStyle/>
                    <a:p>
                      <a:pPr rtl="0" fontAlgn="b"/>
                      <a:r>
                        <a:rPr lang="en-IN">
                          <a:effectLst/>
                        </a:rPr>
                        <a:t>Meta Description</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E0E800"/>
                      </a:solidFill>
                      <a:prstDash val="solid"/>
                      <a:round/>
                      <a:headEnd type="none" w="med" len="med"/>
                      <a:tailEnd type="none" w="med" len="med"/>
                    </a:lnB>
                    <a:solidFill>
                      <a:srgbClr val="FFFFFF"/>
                    </a:solidFill>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18437315"/>
                  </a:ext>
                </a:extLst>
              </a:tr>
              <a:tr h="133350">
                <a:tc>
                  <a:txBody>
                    <a:bodyPr/>
                    <a:lstStyle/>
                    <a:p>
                      <a:pPr rtl="0" fontAlgn="b"/>
                      <a:r>
                        <a:rPr lang="en-US" dirty="0">
                          <a:effectLst/>
                        </a:rPr>
                        <a:t>Apply now to get more benefits for home and personal loan at our axis bank </a:t>
                      </a:r>
                    </a:p>
                  </a:txBody>
                  <a:tcPr marL="0" marR="0" marT="12700" marB="12700" anchor="b">
                    <a:lnL w="6350" cap="flat" cmpd="sng" algn="ctr">
                      <a:solidFill>
                        <a:srgbClr val="E0E8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E0E800"/>
                      </a:solidFill>
                      <a:prstDash val="solid"/>
                      <a:round/>
                      <a:headEnd type="none" w="med" len="med"/>
                      <a:tailEnd type="none" w="med" len="med"/>
                    </a:lnT>
                    <a:lnB w="6350" cap="flat" cmpd="sng" algn="ctr">
                      <a:solidFill>
                        <a:srgbClr val="E0E800"/>
                      </a:solidFill>
                      <a:prstDash val="solid"/>
                      <a:round/>
                      <a:headEnd type="none" w="med" len="med"/>
                      <a:tailEnd type="none" w="med" len="med"/>
                    </a:lnB>
                  </a:tcPr>
                </a:tc>
                <a:tc>
                  <a:txBody>
                    <a:bodyPr/>
                    <a:lstStyle/>
                    <a:p>
                      <a:pPr rtl="0" fontAlgn="b"/>
                      <a:endParaRPr lang="en-IN">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IN"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63553701"/>
                  </a:ext>
                </a:extLst>
              </a:tr>
            </a:tbl>
          </a:graphicData>
        </a:graphic>
      </p:graphicFrame>
      <p:sp>
        <p:nvSpPr>
          <p:cNvPr id="16" name="TextBox 15">
            <a:extLst>
              <a:ext uri="{FF2B5EF4-FFF2-40B4-BE49-F238E27FC236}">
                <a16:creationId xmlns:a16="http://schemas.microsoft.com/office/drawing/2014/main" id="{BDAD4AE4-2259-A478-0C2C-30DEBE27B45C}"/>
              </a:ext>
            </a:extLst>
          </p:cNvPr>
          <p:cNvSpPr txBox="1"/>
          <p:nvPr/>
        </p:nvSpPr>
        <p:spPr>
          <a:xfrm>
            <a:off x="653143" y="3400666"/>
            <a:ext cx="6096000" cy="369332"/>
          </a:xfrm>
          <a:prstGeom prst="rect">
            <a:avLst/>
          </a:prstGeom>
          <a:noFill/>
        </p:spPr>
        <p:txBody>
          <a:bodyPr wrap="square">
            <a:spAutoFit/>
          </a:bodyPr>
          <a:lstStyle/>
          <a:p>
            <a:r>
              <a:rPr lang="en-IN" b="1" i="0" dirty="0">
                <a:solidFill>
                  <a:srgbClr val="000000"/>
                </a:solidFill>
                <a:effectLst/>
                <a:latin typeface="Arial" panose="020B0604020202020204" pitchFamily="34" charset="0"/>
              </a:rPr>
              <a:t>Keyword : Loan interest rate</a:t>
            </a:r>
            <a:endParaRPr lang="en-IN" b="1" dirty="0"/>
          </a:p>
        </p:txBody>
      </p:sp>
    </p:spTree>
    <p:extLst>
      <p:ext uri="{BB962C8B-B14F-4D97-AF65-F5344CB8AC3E}">
        <p14:creationId xmlns:p14="http://schemas.microsoft.com/office/powerpoint/2010/main" val="1883416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982</TotalTime>
  <Words>2997</Words>
  <Application>Microsoft Office PowerPoint</Application>
  <PresentationFormat>Widescreen</PresentationFormat>
  <Paragraphs>266</Paragraphs>
  <Slides>33</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Lucida Sans Unicode</vt:lpstr>
      <vt:lpstr>Roboto</vt:lpstr>
      <vt:lpstr>Söhne</vt:lpstr>
      <vt:lpstr>Office Theme</vt:lpstr>
      <vt:lpstr>Comprehensive Digital Marketing Project work </vt:lpstr>
      <vt:lpstr>Part 1: Brand study, Competitor Analysis &amp; Buyer’s/Audience’s  Persona </vt:lpstr>
      <vt:lpstr>Part 1: Brand study, Competitor Analysis &amp; Buyer’s/Audience’s  Persona</vt:lpstr>
      <vt:lpstr>Part 1: Brand study, Competitor Analysis &amp; Buyer’s/Audience’s  Persona</vt:lpstr>
      <vt:lpstr>Part 1: Brand study, Competitor Analysis &amp; Buyer’s/Audience’s  Persona</vt:lpstr>
      <vt:lpstr>Part 2: SEO &amp; Keyword Research</vt:lpstr>
      <vt:lpstr>SEO Audit: Do an SEO audit of the brands website </vt:lpstr>
      <vt:lpstr>PowerPoint Presentation</vt:lpstr>
      <vt:lpstr>PowerPoint Presentation</vt:lpstr>
      <vt:lpstr>PowerPoint Presentation</vt:lpstr>
      <vt:lpstr>PowerPoint Presentation</vt:lpstr>
      <vt:lpstr>Part 3: Content Ideas and Marketing Strategies</vt:lpstr>
      <vt:lpstr>Part 3: Content Ideas and Marketing Strategies</vt:lpstr>
      <vt:lpstr>Part 3: Content Ideas and Marketing Strategies</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vt:lpstr>
      <vt:lpstr>.</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Brand awareness :  Targeting : Location: India, Gender: All, interest : Debit card and credit card , loans.                               </vt:lpstr>
      <vt:lpstr>Driving website traffic: </vt:lpstr>
      <vt:lpstr>Generating leads : </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Email Ad Campaign 1 - Brand Awareness (insert emailer image)</vt:lpstr>
      <vt:lpstr>Email Ad Campaign 2 - Lead Generation (insert emailer image)</vt:lpstr>
      <vt:lpstr>Part 4: Content Creation and Curation (Post creations, Designs/Video  Editing, Ad Campaigns over Social Media and Email Ideation and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 </dc:title>
  <cp:lastModifiedBy>bharath sai</cp:lastModifiedBy>
  <cp:revision>1</cp:revision>
  <dcterms:created xsi:type="dcterms:W3CDTF">2023-07-26T13:02:46Z</dcterms:created>
  <dcterms:modified xsi:type="dcterms:W3CDTF">2023-08-03T06:46:27Z</dcterms:modified>
</cp:coreProperties>
</file>